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30275213" cy="42803763"/>
  <p:notesSz cx="6742113" cy="987266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028" algn="l" rtl="0" fontAlgn="base">
      <a:spcBef>
        <a:spcPct val="0"/>
      </a:spcBef>
      <a:spcAft>
        <a:spcPct val="0"/>
      </a:spcAft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059" algn="l" rtl="0" fontAlgn="base">
      <a:spcBef>
        <a:spcPct val="0"/>
      </a:spcBef>
      <a:spcAft>
        <a:spcPct val="0"/>
      </a:spcAft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088" algn="l" rtl="0" fontAlgn="base">
      <a:spcBef>
        <a:spcPct val="0"/>
      </a:spcBef>
      <a:spcAft>
        <a:spcPct val="0"/>
      </a:spcAft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116" algn="l" rtl="0" fontAlgn="base">
      <a:spcBef>
        <a:spcPct val="0"/>
      </a:spcBef>
      <a:spcAft>
        <a:spcPct val="0"/>
      </a:spcAft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5145" algn="l" defTabSz="914059" rtl="0" eaLnBrk="1" latinLnBrk="0" hangingPunct="1"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2175" algn="l" defTabSz="914059" rtl="0" eaLnBrk="1" latinLnBrk="0" hangingPunct="1"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199205" algn="l" defTabSz="914059" rtl="0" eaLnBrk="1" latinLnBrk="0" hangingPunct="1"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6233" algn="l" defTabSz="914059" rtl="0" eaLnBrk="1" latinLnBrk="0" hangingPunct="1">
      <a:defRPr kumimoji="1" sz="8298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2" userDrawn="1">
          <p15:clr>
            <a:srgbClr val="A4A3A4"/>
          </p15:clr>
        </p15:guide>
        <p15:guide id="2" pos="9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6267"/>
    <a:srgbClr val="C9965F"/>
    <a:srgbClr val="E6B7A8"/>
    <a:srgbClr val="7C9F86"/>
    <a:srgbClr val="FF6600"/>
    <a:srgbClr val="FFAFCA"/>
    <a:srgbClr val="FBC99F"/>
    <a:srgbClr val="005493"/>
    <a:srgbClr val="C6C6E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64" autoAdjust="0"/>
    <p:restoredTop sz="94617" autoAdjust="0"/>
  </p:normalViewPr>
  <p:slideViewPr>
    <p:cSldViewPr>
      <p:cViewPr varScale="1">
        <p:scale>
          <a:sx n="17" d="100"/>
          <a:sy n="17" d="100"/>
        </p:scale>
        <p:origin x="3744" y="296"/>
      </p:cViewPr>
      <p:guideLst>
        <p:guide orient="horz" pos="13482"/>
        <p:guide pos="95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B59C73E-57A9-51AF-08FC-3756A674EEEF}"/>
              </a:ext>
            </a:extLst>
          </p:cNvPr>
          <p:cNvSpPr/>
          <p:nvPr userDrawn="1"/>
        </p:nvSpPr>
        <p:spPr bwMode="auto">
          <a:xfrm>
            <a:off x="1" y="-1"/>
            <a:ext cx="30275999" cy="4984057"/>
          </a:xfrm>
          <a:prstGeom prst="rect">
            <a:avLst/>
          </a:prstGeom>
          <a:solidFill>
            <a:srgbClr val="00549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1767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8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2270135" y="13296233"/>
            <a:ext cx="25734943" cy="917608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4541396" y="24256368"/>
            <a:ext cx="21192424" cy="10937692"/>
          </a:xfrm>
        </p:spPr>
        <p:txBody>
          <a:bodyPr/>
          <a:lstStyle>
            <a:lvl1pPr marL="0" indent="0" algn="ctr">
              <a:buNone/>
              <a:defRPr/>
            </a:lvl1pPr>
            <a:lvl2pPr marL="395671" indent="0" algn="ctr">
              <a:buNone/>
              <a:defRPr/>
            </a:lvl2pPr>
            <a:lvl3pPr marL="791343" indent="0" algn="ctr">
              <a:buNone/>
              <a:defRPr/>
            </a:lvl3pPr>
            <a:lvl4pPr marL="1187015" indent="0" algn="ctr">
              <a:buNone/>
              <a:defRPr/>
            </a:lvl4pPr>
            <a:lvl5pPr marL="1582685" indent="0" algn="ctr">
              <a:buNone/>
              <a:defRPr/>
            </a:lvl5pPr>
            <a:lvl6pPr marL="1978357" indent="0" algn="ctr">
              <a:buNone/>
              <a:defRPr/>
            </a:lvl6pPr>
            <a:lvl7pPr marL="2374028" indent="0" algn="ctr">
              <a:buNone/>
              <a:defRPr/>
            </a:lvl7pPr>
            <a:lvl8pPr marL="2769701" indent="0" algn="ctr">
              <a:buNone/>
              <a:defRPr/>
            </a:lvl8pPr>
            <a:lvl9pPr marL="3165371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FECA19-78EA-4FB1-9786-931AB9E7E54C}" type="slidenum">
              <a:rPr lang="en-US" altLang="ja-JP"/>
              <a:pPr/>
              <a:t>‹#›</a:t>
            </a:fld>
            <a:endParaRPr lang="en-US" altLang="ja-JP"/>
          </a:p>
        </p:txBody>
      </p:sp>
      <p:sp>
        <p:nvSpPr>
          <p:cNvPr id="132" name="Freeform 4">
            <a:extLst>
              <a:ext uri="{FF2B5EF4-FFF2-40B4-BE49-F238E27FC236}">
                <a16:creationId xmlns:a16="http://schemas.microsoft.com/office/drawing/2014/main" id="{95D40971-2A04-533F-BE3D-2FDB3692AEB8}"/>
              </a:ext>
            </a:extLst>
          </p:cNvPr>
          <p:cNvSpPr>
            <a:spLocks noChangeAspect="1"/>
          </p:cNvSpPr>
          <p:nvPr userDrawn="1"/>
        </p:nvSpPr>
        <p:spPr>
          <a:xfrm>
            <a:off x="21328312" y="38278513"/>
            <a:ext cx="8844084" cy="4696026"/>
          </a:xfrm>
          <a:custGeom>
            <a:avLst/>
            <a:gdLst/>
            <a:ahLst/>
            <a:cxnLst/>
            <a:rect l="l" t="t" r="r" b="b"/>
            <a:pathLst>
              <a:path w="12933184" h="6867254">
                <a:moveTo>
                  <a:pt x="0" y="0"/>
                </a:moveTo>
                <a:lnTo>
                  <a:pt x="12933185" y="0"/>
                </a:lnTo>
                <a:lnTo>
                  <a:pt x="12933185" y="6867254"/>
                </a:lnTo>
                <a:lnTo>
                  <a:pt x="0" y="68672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6B4F7FE-8476-92DB-F85D-F1AE54DC194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b="13762"/>
          <a:stretch>
            <a:fillRect/>
          </a:stretch>
        </p:blipFill>
        <p:spPr>
          <a:xfrm>
            <a:off x="0" y="1420418"/>
            <a:ext cx="5187042" cy="214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36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CDC6A-C296-46E4-8012-4E6D5ABC1FF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7466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21950260" y="1714488"/>
            <a:ext cx="6811530" cy="3652255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513426" y="1714488"/>
            <a:ext cx="20329055" cy="3652255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506C2F-4A06-4BC4-AF30-7174033960A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2819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E2332D-617E-47E7-A99C-9AC2D74C07B4}" type="slidenum">
              <a:rPr lang="en-US" altLang="ja-JP"/>
              <a:pPr/>
              <a:t>‹#›</a:t>
            </a:fld>
            <a:endParaRPr lang="en-US" altLang="ja-JP"/>
          </a:p>
        </p:txBody>
      </p:sp>
      <p:grpSp>
        <p:nvGrpSpPr>
          <p:cNvPr id="56" name="グループ化 55">
            <a:extLst>
              <a:ext uri="{FF2B5EF4-FFF2-40B4-BE49-F238E27FC236}">
                <a16:creationId xmlns:a16="http://schemas.microsoft.com/office/drawing/2014/main" id="{D7CCD8CE-9705-1071-14E5-0121F8413ECD}"/>
              </a:ext>
            </a:extLst>
          </p:cNvPr>
          <p:cNvGrpSpPr/>
          <p:nvPr userDrawn="1"/>
        </p:nvGrpSpPr>
        <p:grpSpPr>
          <a:xfrm>
            <a:off x="-42021" y="37604693"/>
            <a:ext cx="7596000" cy="1222467"/>
            <a:chOff x="2311174" y="2822696"/>
            <a:chExt cx="7596000" cy="1222467"/>
          </a:xfrm>
        </p:grpSpPr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D8B24144-67FF-8E69-81CD-9E729AC13677}"/>
                </a:ext>
              </a:extLst>
            </p:cNvPr>
            <p:cNvSpPr/>
            <p:nvPr/>
          </p:nvSpPr>
          <p:spPr>
            <a:xfrm rot="5400000">
              <a:off x="6060289" y="-926418"/>
              <a:ext cx="95102" cy="7593329"/>
            </a:xfrm>
            <a:prstGeom prst="rect">
              <a:avLst/>
            </a:prstGeom>
            <a:solidFill>
              <a:srgbClr val="8F626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3ECE5278-7A04-3765-43F4-2FA0D38C6212}"/>
                </a:ext>
              </a:extLst>
            </p:cNvPr>
            <p:cNvSpPr/>
            <p:nvPr/>
          </p:nvSpPr>
          <p:spPr>
            <a:xfrm rot="5400000">
              <a:off x="6060288" y="-774833"/>
              <a:ext cx="95102" cy="7593329"/>
            </a:xfrm>
            <a:prstGeom prst="rect">
              <a:avLst/>
            </a:prstGeom>
            <a:solidFill>
              <a:srgbClr val="C996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3B5134EF-573C-30BF-DCED-562C73646D5F}"/>
                </a:ext>
              </a:extLst>
            </p:cNvPr>
            <p:cNvSpPr/>
            <p:nvPr/>
          </p:nvSpPr>
          <p:spPr>
            <a:xfrm rot="5400000">
              <a:off x="6060286" y="34607"/>
              <a:ext cx="95105" cy="7593329"/>
            </a:xfrm>
            <a:prstGeom prst="rect">
              <a:avLst/>
            </a:prstGeom>
            <a:solidFill>
              <a:srgbClr val="7C9F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D353A96C-9743-CD14-3734-C6E0E1BCB84B}"/>
                </a:ext>
              </a:extLst>
            </p:cNvPr>
            <p:cNvSpPr/>
            <p:nvPr/>
          </p:nvSpPr>
          <p:spPr>
            <a:xfrm rot="5400000">
              <a:off x="6061621" y="199611"/>
              <a:ext cx="95105" cy="7596000"/>
            </a:xfrm>
            <a:prstGeom prst="rect">
              <a:avLst/>
            </a:prstGeom>
            <a:solidFill>
              <a:srgbClr val="E5B7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61" name="グループ化 60">
              <a:extLst>
                <a:ext uri="{FF2B5EF4-FFF2-40B4-BE49-F238E27FC236}">
                  <a16:creationId xmlns:a16="http://schemas.microsoft.com/office/drawing/2014/main" id="{85EFBC91-EFC3-F26F-AFF8-596D31E12027}"/>
                </a:ext>
              </a:extLst>
            </p:cNvPr>
            <p:cNvGrpSpPr/>
            <p:nvPr/>
          </p:nvGrpSpPr>
          <p:grpSpPr>
            <a:xfrm>
              <a:off x="2311176" y="3155144"/>
              <a:ext cx="1826732" cy="547712"/>
              <a:chOff x="2311176" y="3155144"/>
              <a:chExt cx="1826732" cy="547712"/>
            </a:xfrm>
          </p:grpSpPr>
          <p:sp>
            <p:nvSpPr>
              <p:cNvPr id="95" name="ひし形 94">
                <a:extLst>
                  <a:ext uri="{FF2B5EF4-FFF2-40B4-BE49-F238E27FC236}">
                    <a16:creationId xmlns:a16="http://schemas.microsoft.com/office/drawing/2014/main" id="{E541F774-FB31-D44C-97E8-0BE1C2EED20B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6" name="ひし形 95">
                <a:extLst>
                  <a:ext uri="{FF2B5EF4-FFF2-40B4-BE49-F238E27FC236}">
                    <a16:creationId xmlns:a16="http://schemas.microsoft.com/office/drawing/2014/main" id="{EB53FD7E-8986-46BA-3753-88717BED0147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7" name="三角形 96">
                <a:extLst>
                  <a:ext uri="{FF2B5EF4-FFF2-40B4-BE49-F238E27FC236}">
                    <a16:creationId xmlns:a16="http://schemas.microsoft.com/office/drawing/2014/main" id="{E51C9FDE-3915-853A-3B98-F33C378FF669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8" name="三角形 97">
                <a:extLst>
                  <a:ext uri="{FF2B5EF4-FFF2-40B4-BE49-F238E27FC236}">
                    <a16:creationId xmlns:a16="http://schemas.microsoft.com/office/drawing/2014/main" id="{4581290D-06DC-A879-B66E-43F6CFD42FF0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9" name="三角形 98">
                <a:extLst>
                  <a:ext uri="{FF2B5EF4-FFF2-40B4-BE49-F238E27FC236}">
                    <a16:creationId xmlns:a16="http://schemas.microsoft.com/office/drawing/2014/main" id="{2DF2B55D-F0C6-F86F-EAA9-7AE84BA1627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0" name="三角形 99">
                <a:extLst>
                  <a:ext uri="{FF2B5EF4-FFF2-40B4-BE49-F238E27FC236}">
                    <a16:creationId xmlns:a16="http://schemas.microsoft.com/office/drawing/2014/main" id="{6FF4341F-7BE0-46C4-E3FB-27E453C7D8B4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1" name="三角形 100">
                <a:extLst>
                  <a:ext uri="{FF2B5EF4-FFF2-40B4-BE49-F238E27FC236}">
                    <a16:creationId xmlns:a16="http://schemas.microsoft.com/office/drawing/2014/main" id="{A1F070C9-6230-D276-21F9-9C0CB4F6FB1E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2" name="三角形 101">
                <a:extLst>
                  <a:ext uri="{FF2B5EF4-FFF2-40B4-BE49-F238E27FC236}">
                    <a16:creationId xmlns:a16="http://schemas.microsoft.com/office/drawing/2014/main" id="{E13E282B-607E-EC54-5A26-17A2B53296B6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3" name="正方形/長方形 102">
                <a:extLst>
                  <a:ext uri="{FF2B5EF4-FFF2-40B4-BE49-F238E27FC236}">
                    <a16:creationId xmlns:a16="http://schemas.microsoft.com/office/drawing/2014/main" id="{A521B7E6-BE17-D9D1-2C03-B2804D476D81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4" name="正方形/長方形 103">
                <a:extLst>
                  <a:ext uri="{FF2B5EF4-FFF2-40B4-BE49-F238E27FC236}">
                    <a16:creationId xmlns:a16="http://schemas.microsoft.com/office/drawing/2014/main" id="{F938F57E-3894-2EF7-E070-323CD3260E83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6CCEF3C6-532A-65BA-3C07-01829517E4FD}"/>
                </a:ext>
              </a:extLst>
            </p:cNvPr>
            <p:cNvGrpSpPr/>
            <p:nvPr/>
          </p:nvGrpSpPr>
          <p:grpSpPr>
            <a:xfrm>
              <a:off x="4233377" y="3155144"/>
              <a:ext cx="1826732" cy="547712"/>
              <a:chOff x="2311176" y="3155144"/>
              <a:chExt cx="1826732" cy="547712"/>
            </a:xfrm>
          </p:grpSpPr>
          <p:sp>
            <p:nvSpPr>
              <p:cNvPr id="85" name="ひし形 84">
                <a:extLst>
                  <a:ext uri="{FF2B5EF4-FFF2-40B4-BE49-F238E27FC236}">
                    <a16:creationId xmlns:a16="http://schemas.microsoft.com/office/drawing/2014/main" id="{0C093374-9E01-3E85-629B-0176B8AE669C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6" name="ひし形 85">
                <a:extLst>
                  <a:ext uri="{FF2B5EF4-FFF2-40B4-BE49-F238E27FC236}">
                    <a16:creationId xmlns:a16="http://schemas.microsoft.com/office/drawing/2014/main" id="{101A6B4E-1ACA-F979-331C-1CF974075C32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7" name="三角形 86">
                <a:extLst>
                  <a:ext uri="{FF2B5EF4-FFF2-40B4-BE49-F238E27FC236}">
                    <a16:creationId xmlns:a16="http://schemas.microsoft.com/office/drawing/2014/main" id="{662504B6-4415-CB37-728E-6C76C214318F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8" name="三角形 87">
                <a:extLst>
                  <a:ext uri="{FF2B5EF4-FFF2-40B4-BE49-F238E27FC236}">
                    <a16:creationId xmlns:a16="http://schemas.microsoft.com/office/drawing/2014/main" id="{B589AA78-9886-8007-C111-CB0FAEEE013D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9" name="三角形 88">
                <a:extLst>
                  <a:ext uri="{FF2B5EF4-FFF2-40B4-BE49-F238E27FC236}">
                    <a16:creationId xmlns:a16="http://schemas.microsoft.com/office/drawing/2014/main" id="{F8796CA3-A01B-5600-23D8-F83D81AF6AFF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0" name="三角形 89">
                <a:extLst>
                  <a:ext uri="{FF2B5EF4-FFF2-40B4-BE49-F238E27FC236}">
                    <a16:creationId xmlns:a16="http://schemas.microsoft.com/office/drawing/2014/main" id="{2AFBEAE3-09D8-5B42-369C-D5A4E0CCFD02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1" name="三角形 90">
                <a:extLst>
                  <a:ext uri="{FF2B5EF4-FFF2-40B4-BE49-F238E27FC236}">
                    <a16:creationId xmlns:a16="http://schemas.microsoft.com/office/drawing/2014/main" id="{35795B69-BDAC-97AD-37F2-BB0671549326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2" name="三角形 91">
                <a:extLst>
                  <a:ext uri="{FF2B5EF4-FFF2-40B4-BE49-F238E27FC236}">
                    <a16:creationId xmlns:a16="http://schemas.microsoft.com/office/drawing/2014/main" id="{D6264AF9-6036-779A-B19A-E001EE22EE49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3" name="正方形/長方形 92">
                <a:extLst>
                  <a:ext uri="{FF2B5EF4-FFF2-40B4-BE49-F238E27FC236}">
                    <a16:creationId xmlns:a16="http://schemas.microsoft.com/office/drawing/2014/main" id="{8E227A47-E133-E542-5AEA-85F6A2F432FB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4" name="正方形/長方形 93">
                <a:extLst>
                  <a:ext uri="{FF2B5EF4-FFF2-40B4-BE49-F238E27FC236}">
                    <a16:creationId xmlns:a16="http://schemas.microsoft.com/office/drawing/2014/main" id="{AD219ED2-710F-77A6-2729-A6A2580E9171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3" name="グループ化 62">
              <a:extLst>
                <a:ext uri="{FF2B5EF4-FFF2-40B4-BE49-F238E27FC236}">
                  <a16:creationId xmlns:a16="http://schemas.microsoft.com/office/drawing/2014/main" id="{1E63197D-E8E4-5720-9092-126D19BCCC5E}"/>
                </a:ext>
              </a:extLst>
            </p:cNvPr>
            <p:cNvGrpSpPr/>
            <p:nvPr/>
          </p:nvGrpSpPr>
          <p:grpSpPr>
            <a:xfrm>
              <a:off x="6155577" y="3147049"/>
              <a:ext cx="1826732" cy="547712"/>
              <a:chOff x="2311176" y="3155144"/>
              <a:chExt cx="1826732" cy="547712"/>
            </a:xfrm>
          </p:grpSpPr>
          <p:sp>
            <p:nvSpPr>
              <p:cNvPr id="75" name="ひし形 74">
                <a:extLst>
                  <a:ext uri="{FF2B5EF4-FFF2-40B4-BE49-F238E27FC236}">
                    <a16:creationId xmlns:a16="http://schemas.microsoft.com/office/drawing/2014/main" id="{E58FBEB2-579A-6CD4-CB3B-A187B2E87EB6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6" name="ひし形 75">
                <a:extLst>
                  <a:ext uri="{FF2B5EF4-FFF2-40B4-BE49-F238E27FC236}">
                    <a16:creationId xmlns:a16="http://schemas.microsoft.com/office/drawing/2014/main" id="{9EABBD29-C8E2-16C5-F4C0-1D22411C689D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7" name="三角形 76">
                <a:extLst>
                  <a:ext uri="{FF2B5EF4-FFF2-40B4-BE49-F238E27FC236}">
                    <a16:creationId xmlns:a16="http://schemas.microsoft.com/office/drawing/2014/main" id="{55CC0E21-A0B8-4A41-B5B7-53D987BBC1CF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8" name="三角形 77">
                <a:extLst>
                  <a:ext uri="{FF2B5EF4-FFF2-40B4-BE49-F238E27FC236}">
                    <a16:creationId xmlns:a16="http://schemas.microsoft.com/office/drawing/2014/main" id="{ADB12537-21DA-0490-9F02-55E1C3DD78B9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9" name="三角形 78">
                <a:extLst>
                  <a:ext uri="{FF2B5EF4-FFF2-40B4-BE49-F238E27FC236}">
                    <a16:creationId xmlns:a16="http://schemas.microsoft.com/office/drawing/2014/main" id="{7CB0A3F6-2B28-4A52-2648-4136EB1B512D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0" name="三角形 79">
                <a:extLst>
                  <a:ext uri="{FF2B5EF4-FFF2-40B4-BE49-F238E27FC236}">
                    <a16:creationId xmlns:a16="http://schemas.microsoft.com/office/drawing/2014/main" id="{3573F724-5ABC-3641-3564-8619C14C3555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1" name="三角形 80">
                <a:extLst>
                  <a:ext uri="{FF2B5EF4-FFF2-40B4-BE49-F238E27FC236}">
                    <a16:creationId xmlns:a16="http://schemas.microsoft.com/office/drawing/2014/main" id="{D7F1AB73-B42D-0D56-2BD6-5982C07F5D8F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2" name="三角形 81">
                <a:extLst>
                  <a:ext uri="{FF2B5EF4-FFF2-40B4-BE49-F238E27FC236}">
                    <a16:creationId xmlns:a16="http://schemas.microsoft.com/office/drawing/2014/main" id="{BC5BE3F8-0A77-29EA-401D-6C47ADD8818B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3" name="正方形/長方形 82">
                <a:extLst>
                  <a:ext uri="{FF2B5EF4-FFF2-40B4-BE49-F238E27FC236}">
                    <a16:creationId xmlns:a16="http://schemas.microsoft.com/office/drawing/2014/main" id="{EB0E0A22-0166-798F-8031-D0593ED7A7EE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4" name="正方形/長方形 83">
                <a:extLst>
                  <a:ext uri="{FF2B5EF4-FFF2-40B4-BE49-F238E27FC236}">
                    <a16:creationId xmlns:a16="http://schemas.microsoft.com/office/drawing/2014/main" id="{914A8F89-D728-7660-8BC8-7025907ED8FE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64" name="グループ化 63">
              <a:extLst>
                <a:ext uri="{FF2B5EF4-FFF2-40B4-BE49-F238E27FC236}">
                  <a16:creationId xmlns:a16="http://schemas.microsoft.com/office/drawing/2014/main" id="{02E648AC-37BE-2B73-B431-F2ADAE92FCB1}"/>
                </a:ext>
              </a:extLst>
            </p:cNvPr>
            <p:cNvGrpSpPr/>
            <p:nvPr/>
          </p:nvGrpSpPr>
          <p:grpSpPr>
            <a:xfrm>
              <a:off x="8077774" y="3138954"/>
              <a:ext cx="1826732" cy="547712"/>
              <a:chOff x="2311176" y="3155144"/>
              <a:chExt cx="1826732" cy="547712"/>
            </a:xfrm>
          </p:grpSpPr>
          <p:sp>
            <p:nvSpPr>
              <p:cNvPr id="65" name="ひし形 64">
                <a:extLst>
                  <a:ext uri="{FF2B5EF4-FFF2-40B4-BE49-F238E27FC236}">
                    <a16:creationId xmlns:a16="http://schemas.microsoft.com/office/drawing/2014/main" id="{FC4B2900-2AAC-CDF2-B547-891B2C3AA3E2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6" name="ひし形 65">
                <a:extLst>
                  <a:ext uri="{FF2B5EF4-FFF2-40B4-BE49-F238E27FC236}">
                    <a16:creationId xmlns:a16="http://schemas.microsoft.com/office/drawing/2014/main" id="{476D31EA-75D7-4A40-E258-281666ED3B74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7" name="三角形 66">
                <a:extLst>
                  <a:ext uri="{FF2B5EF4-FFF2-40B4-BE49-F238E27FC236}">
                    <a16:creationId xmlns:a16="http://schemas.microsoft.com/office/drawing/2014/main" id="{3DE0C699-3319-3B70-5E95-613C6185ACAB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8" name="三角形 67">
                <a:extLst>
                  <a:ext uri="{FF2B5EF4-FFF2-40B4-BE49-F238E27FC236}">
                    <a16:creationId xmlns:a16="http://schemas.microsoft.com/office/drawing/2014/main" id="{F40E1FAF-455A-B29C-7D4E-5FD26129E4B3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9" name="三角形 68">
                <a:extLst>
                  <a:ext uri="{FF2B5EF4-FFF2-40B4-BE49-F238E27FC236}">
                    <a16:creationId xmlns:a16="http://schemas.microsoft.com/office/drawing/2014/main" id="{0503F6ED-5D86-9416-1185-210E31B9FE73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0" name="三角形 69">
                <a:extLst>
                  <a:ext uri="{FF2B5EF4-FFF2-40B4-BE49-F238E27FC236}">
                    <a16:creationId xmlns:a16="http://schemas.microsoft.com/office/drawing/2014/main" id="{5EEBF5D8-9BBF-5150-29AA-DDA4BF562BF0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1" name="三角形 70">
                <a:extLst>
                  <a:ext uri="{FF2B5EF4-FFF2-40B4-BE49-F238E27FC236}">
                    <a16:creationId xmlns:a16="http://schemas.microsoft.com/office/drawing/2014/main" id="{55BC31D0-0707-6CBB-1669-DE0E9B9AA4BC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2" name="三角形 71">
                <a:extLst>
                  <a:ext uri="{FF2B5EF4-FFF2-40B4-BE49-F238E27FC236}">
                    <a16:creationId xmlns:a16="http://schemas.microsoft.com/office/drawing/2014/main" id="{3D25249C-EE51-8A5D-A47C-0DBA9AA3A2E6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43FBBE17-2E46-D767-C97B-ADB830F06F18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3F140778-C011-B553-88B3-5C1186CDC9DB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4558FE99-C9AB-19E5-60CA-34448EEAA0F9}"/>
              </a:ext>
            </a:extLst>
          </p:cNvPr>
          <p:cNvGrpSpPr/>
          <p:nvPr userDrawn="1"/>
        </p:nvGrpSpPr>
        <p:grpSpPr>
          <a:xfrm>
            <a:off x="7551308" y="37604692"/>
            <a:ext cx="7596000" cy="1222467"/>
            <a:chOff x="2311174" y="2822696"/>
            <a:chExt cx="7596000" cy="1222467"/>
          </a:xfrm>
        </p:grpSpPr>
        <p:sp>
          <p:nvSpPr>
            <p:cNvPr id="106" name="正方形/長方形 105">
              <a:extLst>
                <a:ext uri="{FF2B5EF4-FFF2-40B4-BE49-F238E27FC236}">
                  <a16:creationId xmlns:a16="http://schemas.microsoft.com/office/drawing/2014/main" id="{C3F61E34-EA89-861E-1A52-FA24E570E7A3}"/>
                </a:ext>
              </a:extLst>
            </p:cNvPr>
            <p:cNvSpPr/>
            <p:nvPr/>
          </p:nvSpPr>
          <p:spPr>
            <a:xfrm rot="5400000">
              <a:off x="6060289" y="-926418"/>
              <a:ext cx="95102" cy="7593329"/>
            </a:xfrm>
            <a:prstGeom prst="rect">
              <a:avLst/>
            </a:prstGeom>
            <a:solidFill>
              <a:srgbClr val="8F626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正方形/長方形 106">
              <a:extLst>
                <a:ext uri="{FF2B5EF4-FFF2-40B4-BE49-F238E27FC236}">
                  <a16:creationId xmlns:a16="http://schemas.microsoft.com/office/drawing/2014/main" id="{B26481E8-F1D4-CECF-D30B-0F06A5E513EA}"/>
                </a:ext>
              </a:extLst>
            </p:cNvPr>
            <p:cNvSpPr/>
            <p:nvPr/>
          </p:nvSpPr>
          <p:spPr>
            <a:xfrm rot="5400000">
              <a:off x="6060288" y="-774833"/>
              <a:ext cx="95102" cy="7593329"/>
            </a:xfrm>
            <a:prstGeom prst="rect">
              <a:avLst/>
            </a:prstGeom>
            <a:solidFill>
              <a:srgbClr val="C996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正方形/長方形 107">
              <a:extLst>
                <a:ext uri="{FF2B5EF4-FFF2-40B4-BE49-F238E27FC236}">
                  <a16:creationId xmlns:a16="http://schemas.microsoft.com/office/drawing/2014/main" id="{886A550D-4588-B706-DF20-5EA1B44E4B47}"/>
                </a:ext>
              </a:extLst>
            </p:cNvPr>
            <p:cNvSpPr/>
            <p:nvPr/>
          </p:nvSpPr>
          <p:spPr>
            <a:xfrm rot="5400000">
              <a:off x="6060286" y="34607"/>
              <a:ext cx="95105" cy="7593329"/>
            </a:xfrm>
            <a:prstGeom prst="rect">
              <a:avLst/>
            </a:prstGeom>
            <a:solidFill>
              <a:srgbClr val="7C9F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78AA3E8A-525B-7900-468F-B5359700FD9B}"/>
                </a:ext>
              </a:extLst>
            </p:cNvPr>
            <p:cNvSpPr/>
            <p:nvPr/>
          </p:nvSpPr>
          <p:spPr>
            <a:xfrm rot="5400000">
              <a:off x="6061621" y="199611"/>
              <a:ext cx="95105" cy="7596000"/>
            </a:xfrm>
            <a:prstGeom prst="rect">
              <a:avLst/>
            </a:prstGeom>
            <a:solidFill>
              <a:srgbClr val="E5B7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10" name="グループ化 109">
              <a:extLst>
                <a:ext uri="{FF2B5EF4-FFF2-40B4-BE49-F238E27FC236}">
                  <a16:creationId xmlns:a16="http://schemas.microsoft.com/office/drawing/2014/main" id="{0835A99B-656E-A827-51F0-3D866CF1546D}"/>
                </a:ext>
              </a:extLst>
            </p:cNvPr>
            <p:cNvGrpSpPr/>
            <p:nvPr/>
          </p:nvGrpSpPr>
          <p:grpSpPr>
            <a:xfrm>
              <a:off x="2311176" y="3155144"/>
              <a:ext cx="1826732" cy="547712"/>
              <a:chOff x="2311176" y="3155144"/>
              <a:chExt cx="1826732" cy="547712"/>
            </a:xfrm>
          </p:grpSpPr>
          <p:sp>
            <p:nvSpPr>
              <p:cNvPr id="144" name="ひし形 143">
                <a:extLst>
                  <a:ext uri="{FF2B5EF4-FFF2-40B4-BE49-F238E27FC236}">
                    <a16:creationId xmlns:a16="http://schemas.microsoft.com/office/drawing/2014/main" id="{CDC1402F-9648-1287-31FF-EC0EBC10CA6D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5" name="ひし形 144">
                <a:extLst>
                  <a:ext uri="{FF2B5EF4-FFF2-40B4-BE49-F238E27FC236}">
                    <a16:creationId xmlns:a16="http://schemas.microsoft.com/office/drawing/2014/main" id="{FCFD348E-5ADF-32C1-00C4-21F770CDF74B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6" name="三角形 145">
                <a:extLst>
                  <a:ext uri="{FF2B5EF4-FFF2-40B4-BE49-F238E27FC236}">
                    <a16:creationId xmlns:a16="http://schemas.microsoft.com/office/drawing/2014/main" id="{73977BEC-7A71-C681-FDDC-DB9C5A4BC1BE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三角形 146">
                <a:extLst>
                  <a:ext uri="{FF2B5EF4-FFF2-40B4-BE49-F238E27FC236}">
                    <a16:creationId xmlns:a16="http://schemas.microsoft.com/office/drawing/2014/main" id="{CD07EFC1-381E-4793-91F7-0D0D8A0A4E77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8" name="三角形 147">
                <a:extLst>
                  <a:ext uri="{FF2B5EF4-FFF2-40B4-BE49-F238E27FC236}">
                    <a16:creationId xmlns:a16="http://schemas.microsoft.com/office/drawing/2014/main" id="{22737A38-205C-1D2F-4091-B5412625C03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" name="三角形 148">
                <a:extLst>
                  <a:ext uri="{FF2B5EF4-FFF2-40B4-BE49-F238E27FC236}">
                    <a16:creationId xmlns:a16="http://schemas.microsoft.com/office/drawing/2014/main" id="{C22622E5-D278-5205-D26F-080014B5AAAC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0" name="三角形 149">
                <a:extLst>
                  <a:ext uri="{FF2B5EF4-FFF2-40B4-BE49-F238E27FC236}">
                    <a16:creationId xmlns:a16="http://schemas.microsoft.com/office/drawing/2014/main" id="{3F5E0E36-AC7D-CD82-907C-5BBC84DF7C3B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1" name="三角形 150">
                <a:extLst>
                  <a:ext uri="{FF2B5EF4-FFF2-40B4-BE49-F238E27FC236}">
                    <a16:creationId xmlns:a16="http://schemas.microsoft.com/office/drawing/2014/main" id="{3603CEA1-B1FA-AA3B-D25F-23BADCA4E090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2" name="正方形/長方形 151">
                <a:extLst>
                  <a:ext uri="{FF2B5EF4-FFF2-40B4-BE49-F238E27FC236}">
                    <a16:creationId xmlns:a16="http://schemas.microsoft.com/office/drawing/2014/main" id="{CE8FA866-DDF8-1C56-942A-E0124F892DC3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3" name="正方形/長方形 152">
                <a:extLst>
                  <a:ext uri="{FF2B5EF4-FFF2-40B4-BE49-F238E27FC236}">
                    <a16:creationId xmlns:a16="http://schemas.microsoft.com/office/drawing/2014/main" id="{B5D11983-275D-5F8C-4990-7CC64A3CB584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1" name="グループ化 110">
              <a:extLst>
                <a:ext uri="{FF2B5EF4-FFF2-40B4-BE49-F238E27FC236}">
                  <a16:creationId xmlns:a16="http://schemas.microsoft.com/office/drawing/2014/main" id="{612B3B02-6862-5D79-4544-22EA33BB680E}"/>
                </a:ext>
              </a:extLst>
            </p:cNvPr>
            <p:cNvGrpSpPr/>
            <p:nvPr/>
          </p:nvGrpSpPr>
          <p:grpSpPr>
            <a:xfrm>
              <a:off x="4233377" y="3155144"/>
              <a:ext cx="1826732" cy="547712"/>
              <a:chOff x="2311176" y="3155144"/>
              <a:chExt cx="1826732" cy="547712"/>
            </a:xfrm>
          </p:grpSpPr>
          <p:sp>
            <p:nvSpPr>
              <p:cNvPr id="134" name="ひし形 133">
                <a:extLst>
                  <a:ext uri="{FF2B5EF4-FFF2-40B4-BE49-F238E27FC236}">
                    <a16:creationId xmlns:a16="http://schemas.microsoft.com/office/drawing/2014/main" id="{D7EA029E-CD9C-2F56-4DC4-9272BA8CCCB2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ひし形 134">
                <a:extLst>
                  <a:ext uri="{FF2B5EF4-FFF2-40B4-BE49-F238E27FC236}">
                    <a16:creationId xmlns:a16="http://schemas.microsoft.com/office/drawing/2014/main" id="{3C94F0F2-D88F-4B75-F30E-B65195B08A50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三角形 135">
                <a:extLst>
                  <a:ext uri="{FF2B5EF4-FFF2-40B4-BE49-F238E27FC236}">
                    <a16:creationId xmlns:a16="http://schemas.microsoft.com/office/drawing/2014/main" id="{23E86EB0-05F0-4B34-BB88-FF8B262D69DF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三角形 136">
                <a:extLst>
                  <a:ext uri="{FF2B5EF4-FFF2-40B4-BE49-F238E27FC236}">
                    <a16:creationId xmlns:a16="http://schemas.microsoft.com/office/drawing/2014/main" id="{2B0B8711-0DCA-2E7B-FFBC-A0246297FCD0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8" name="三角形 137">
                <a:extLst>
                  <a:ext uri="{FF2B5EF4-FFF2-40B4-BE49-F238E27FC236}">
                    <a16:creationId xmlns:a16="http://schemas.microsoft.com/office/drawing/2014/main" id="{566069E2-04CF-D844-DB47-3D446A44D4F7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三角形 138">
                <a:extLst>
                  <a:ext uri="{FF2B5EF4-FFF2-40B4-BE49-F238E27FC236}">
                    <a16:creationId xmlns:a16="http://schemas.microsoft.com/office/drawing/2014/main" id="{BE480B68-C990-5F61-0BBE-4426914793BE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三角形 139">
                <a:extLst>
                  <a:ext uri="{FF2B5EF4-FFF2-40B4-BE49-F238E27FC236}">
                    <a16:creationId xmlns:a16="http://schemas.microsoft.com/office/drawing/2014/main" id="{319364EB-295F-DE26-6266-668F84567023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三角形 140">
                <a:extLst>
                  <a:ext uri="{FF2B5EF4-FFF2-40B4-BE49-F238E27FC236}">
                    <a16:creationId xmlns:a16="http://schemas.microsoft.com/office/drawing/2014/main" id="{664A8B39-493B-AC34-4D02-638F885ADF9A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正方形/長方形 141">
                <a:extLst>
                  <a:ext uri="{FF2B5EF4-FFF2-40B4-BE49-F238E27FC236}">
                    <a16:creationId xmlns:a16="http://schemas.microsoft.com/office/drawing/2014/main" id="{1D0689D1-6CC2-B26F-BDFC-7AFCE9B9D1D5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正方形/長方形 142">
                <a:extLst>
                  <a:ext uri="{FF2B5EF4-FFF2-40B4-BE49-F238E27FC236}">
                    <a16:creationId xmlns:a16="http://schemas.microsoft.com/office/drawing/2014/main" id="{25F708F8-2D7F-40D8-3D04-C51B4898F31C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2" name="グループ化 111">
              <a:extLst>
                <a:ext uri="{FF2B5EF4-FFF2-40B4-BE49-F238E27FC236}">
                  <a16:creationId xmlns:a16="http://schemas.microsoft.com/office/drawing/2014/main" id="{823BD9F3-B9A8-7D71-0591-53CEBB2955A7}"/>
                </a:ext>
              </a:extLst>
            </p:cNvPr>
            <p:cNvGrpSpPr/>
            <p:nvPr/>
          </p:nvGrpSpPr>
          <p:grpSpPr>
            <a:xfrm>
              <a:off x="6155577" y="3147049"/>
              <a:ext cx="1826732" cy="547712"/>
              <a:chOff x="2311176" y="3155144"/>
              <a:chExt cx="1826732" cy="547712"/>
            </a:xfrm>
          </p:grpSpPr>
          <p:sp>
            <p:nvSpPr>
              <p:cNvPr id="124" name="ひし形 123">
                <a:extLst>
                  <a:ext uri="{FF2B5EF4-FFF2-40B4-BE49-F238E27FC236}">
                    <a16:creationId xmlns:a16="http://schemas.microsoft.com/office/drawing/2014/main" id="{04085DD7-0A40-19D8-00D4-D02AA0B67391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5" name="ひし形 124">
                <a:extLst>
                  <a:ext uri="{FF2B5EF4-FFF2-40B4-BE49-F238E27FC236}">
                    <a16:creationId xmlns:a16="http://schemas.microsoft.com/office/drawing/2014/main" id="{CCDE6128-1284-50D7-BAF5-83E862DDA4BC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三角形 125">
                <a:extLst>
                  <a:ext uri="{FF2B5EF4-FFF2-40B4-BE49-F238E27FC236}">
                    <a16:creationId xmlns:a16="http://schemas.microsoft.com/office/drawing/2014/main" id="{C0154448-37BB-4420-F0D6-919B5A010F94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三角形 126">
                <a:extLst>
                  <a:ext uri="{FF2B5EF4-FFF2-40B4-BE49-F238E27FC236}">
                    <a16:creationId xmlns:a16="http://schemas.microsoft.com/office/drawing/2014/main" id="{568DBC55-F5C5-9D65-5E82-DB200095C387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8" name="三角形 127">
                <a:extLst>
                  <a:ext uri="{FF2B5EF4-FFF2-40B4-BE49-F238E27FC236}">
                    <a16:creationId xmlns:a16="http://schemas.microsoft.com/office/drawing/2014/main" id="{3CE20E66-69A7-7EB6-3CCC-88A98A7DFC1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9" name="三角形 128">
                <a:extLst>
                  <a:ext uri="{FF2B5EF4-FFF2-40B4-BE49-F238E27FC236}">
                    <a16:creationId xmlns:a16="http://schemas.microsoft.com/office/drawing/2014/main" id="{C798B456-65CD-D08C-1132-6717CB18750E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三角形 129">
                <a:extLst>
                  <a:ext uri="{FF2B5EF4-FFF2-40B4-BE49-F238E27FC236}">
                    <a16:creationId xmlns:a16="http://schemas.microsoft.com/office/drawing/2014/main" id="{203D66C7-6CA3-E1AD-75F6-EB72EE01D221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三角形 130">
                <a:extLst>
                  <a:ext uri="{FF2B5EF4-FFF2-40B4-BE49-F238E27FC236}">
                    <a16:creationId xmlns:a16="http://schemas.microsoft.com/office/drawing/2014/main" id="{13F636F9-CA8C-FC37-A209-5A2DB2A4E02A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正方形/長方形 131">
                <a:extLst>
                  <a:ext uri="{FF2B5EF4-FFF2-40B4-BE49-F238E27FC236}">
                    <a16:creationId xmlns:a16="http://schemas.microsoft.com/office/drawing/2014/main" id="{7DC97432-7512-8F47-E4E9-09EC7B74F00A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正方形/長方形 132">
                <a:extLst>
                  <a:ext uri="{FF2B5EF4-FFF2-40B4-BE49-F238E27FC236}">
                    <a16:creationId xmlns:a16="http://schemas.microsoft.com/office/drawing/2014/main" id="{99DA1B84-DB8C-6271-5477-A160BF1DE0C8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13" name="グループ化 112">
              <a:extLst>
                <a:ext uri="{FF2B5EF4-FFF2-40B4-BE49-F238E27FC236}">
                  <a16:creationId xmlns:a16="http://schemas.microsoft.com/office/drawing/2014/main" id="{754BAD4C-B539-8498-8125-24663BC365F8}"/>
                </a:ext>
              </a:extLst>
            </p:cNvPr>
            <p:cNvGrpSpPr/>
            <p:nvPr/>
          </p:nvGrpSpPr>
          <p:grpSpPr>
            <a:xfrm>
              <a:off x="8077774" y="3138954"/>
              <a:ext cx="1826732" cy="547712"/>
              <a:chOff x="2311176" y="3155144"/>
              <a:chExt cx="1826732" cy="547712"/>
            </a:xfrm>
          </p:grpSpPr>
          <p:sp>
            <p:nvSpPr>
              <p:cNvPr id="114" name="ひし形 113">
                <a:extLst>
                  <a:ext uri="{FF2B5EF4-FFF2-40B4-BE49-F238E27FC236}">
                    <a16:creationId xmlns:a16="http://schemas.microsoft.com/office/drawing/2014/main" id="{59011E88-C280-6F5A-3994-788F6F04B3F4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5" name="ひし形 114">
                <a:extLst>
                  <a:ext uri="{FF2B5EF4-FFF2-40B4-BE49-F238E27FC236}">
                    <a16:creationId xmlns:a16="http://schemas.microsoft.com/office/drawing/2014/main" id="{F7865E66-22CF-7B50-B53C-72E3AEF15056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6" name="三角形 115">
                <a:extLst>
                  <a:ext uri="{FF2B5EF4-FFF2-40B4-BE49-F238E27FC236}">
                    <a16:creationId xmlns:a16="http://schemas.microsoft.com/office/drawing/2014/main" id="{0DA2DCD7-97C2-CBA0-5189-ED4A9065BE9D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7" name="三角形 116">
                <a:extLst>
                  <a:ext uri="{FF2B5EF4-FFF2-40B4-BE49-F238E27FC236}">
                    <a16:creationId xmlns:a16="http://schemas.microsoft.com/office/drawing/2014/main" id="{B3C7CA16-EC7B-A91D-ACDE-CE7F9877A690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8" name="三角形 117">
                <a:extLst>
                  <a:ext uri="{FF2B5EF4-FFF2-40B4-BE49-F238E27FC236}">
                    <a16:creationId xmlns:a16="http://schemas.microsoft.com/office/drawing/2014/main" id="{5821B297-EDC9-9BC4-1177-66270EC0E748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9" name="三角形 118">
                <a:extLst>
                  <a:ext uri="{FF2B5EF4-FFF2-40B4-BE49-F238E27FC236}">
                    <a16:creationId xmlns:a16="http://schemas.microsoft.com/office/drawing/2014/main" id="{887AE91B-7262-259F-BF2D-EE55C7759856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0" name="三角形 119">
                <a:extLst>
                  <a:ext uri="{FF2B5EF4-FFF2-40B4-BE49-F238E27FC236}">
                    <a16:creationId xmlns:a16="http://schemas.microsoft.com/office/drawing/2014/main" id="{774A328B-203C-CC2E-0D78-26F782033504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1" name="三角形 120">
                <a:extLst>
                  <a:ext uri="{FF2B5EF4-FFF2-40B4-BE49-F238E27FC236}">
                    <a16:creationId xmlns:a16="http://schemas.microsoft.com/office/drawing/2014/main" id="{B422D54A-62C5-68CE-5C79-975FB6F606F3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2" name="正方形/長方形 121">
                <a:extLst>
                  <a:ext uri="{FF2B5EF4-FFF2-40B4-BE49-F238E27FC236}">
                    <a16:creationId xmlns:a16="http://schemas.microsoft.com/office/drawing/2014/main" id="{77D2457A-EB43-99BD-4547-2B9286779D6C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3" name="正方形/長方形 122">
                <a:extLst>
                  <a:ext uri="{FF2B5EF4-FFF2-40B4-BE49-F238E27FC236}">
                    <a16:creationId xmlns:a16="http://schemas.microsoft.com/office/drawing/2014/main" id="{B3477EAF-84B8-E61B-7A57-BC8FF1D0D5C1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54" name="グループ化 153">
            <a:extLst>
              <a:ext uri="{FF2B5EF4-FFF2-40B4-BE49-F238E27FC236}">
                <a16:creationId xmlns:a16="http://schemas.microsoft.com/office/drawing/2014/main" id="{65ED1824-A1F0-2279-5DD3-BFEFFED3BB93}"/>
              </a:ext>
            </a:extLst>
          </p:cNvPr>
          <p:cNvGrpSpPr/>
          <p:nvPr userDrawn="1"/>
        </p:nvGrpSpPr>
        <p:grpSpPr>
          <a:xfrm>
            <a:off x="15144637" y="37597861"/>
            <a:ext cx="7596000" cy="1222467"/>
            <a:chOff x="2311174" y="2822696"/>
            <a:chExt cx="7596000" cy="1222467"/>
          </a:xfrm>
        </p:grpSpPr>
        <p:sp>
          <p:nvSpPr>
            <p:cNvPr id="155" name="正方形/長方形 154">
              <a:extLst>
                <a:ext uri="{FF2B5EF4-FFF2-40B4-BE49-F238E27FC236}">
                  <a16:creationId xmlns:a16="http://schemas.microsoft.com/office/drawing/2014/main" id="{D9CC2F2E-4908-8C13-5388-ADDF6AB2C32D}"/>
                </a:ext>
              </a:extLst>
            </p:cNvPr>
            <p:cNvSpPr/>
            <p:nvPr/>
          </p:nvSpPr>
          <p:spPr>
            <a:xfrm rot="5400000">
              <a:off x="6060289" y="-926418"/>
              <a:ext cx="95102" cy="7593329"/>
            </a:xfrm>
            <a:prstGeom prst="rect">
              <a:avLst/>
            </a:prstGeom>
            <a:solidFill>
              <a:srgbClr val="8F626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F9A93F51-9417-5581-162F-9D1A894616E1}"/>
                </a:ext>
              </a:extLst>
            </p:cNvPr>
            <p:cNvSpPr/>
            <p:nvPr/>
          </p:nvSpPr>
          <p:spPr>
            <a:xfrm rot="5400000">
              <a:off x="6060288" y="-774833"/>
              <a:ext cx="95102" cy="7593329"/>
            </a:xfrm>
            <a:prstGeom prst="rect">
              <a:avLst/>
            </a:prstGeom>
            <a:solidFill>
              <a:srgbClr val="C996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正方形/長方形 156">
              <a:extLst>
                <a:ext uri="{FF2B5EF4-FFF2-40B4-BE49-F238E27FC236}">
                  <a16:creationId xmlns:a16="http://schemas.microsoft.com/office/drawing/2014/main" id="{09EF0582-FF3E-422C-AA92-0DCBA6C137D8}"/>
                </a:ext>
              </a:extLst>
            </p:cNvPr>
            <p:cNvSpPr/>
            <p:nvPr/>
          </p:nvSpPr>
          <p:spPr>
            <a:xfrm rot="5400000">
              <a:off x="6060286" y="34607"/>
              <a:ext cx="95105" cy="7593329"/>
            </a:xfrm>
            <a:prstGeom prst="rect">
              <a:avLst/>
            </a:prstGeom>
            <a:solidFill>
              <a:srgbClr val="7C9F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" name="正方形/長方形 157">
              <a:extLst>
                <a:ext uri="{FF2B5EF4-FFF2-40B4-BE49-F238E27FC236}">
                  <a16:creationId xmlns:a16="http://schemas.microsoft.com/office/drawing/2014/main" id="{0DD6915A-4EAB-E048-EA54-965BA9205549}"/>
                </a:ext>
              </a:extLst>
            </p:cNvPr>
            <p:cNvSpPr/>
            <p:nvPr/>
          </p:nvSpPr>
          <p:spPr>
            <a:xfrm rot="5400000">
              <a:off x="6061621" y="199611"/>
              <a:ext cx="95105" cy="7596000"/>
            </a:xfrm>
            <a:prstGeom prst="rect">
              <a:avLst/>
            </a:prstGeom>
            <a:solidFill>
              <a:srgbClr val="E5B7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59" name="グループ化 158">
              <a:extLst>
                <a:ext uri="{FF2B5EF4-FFF2-40B4-BE49-F238E27FC236}">
                  <a16:creationId xmlns:a16="http://schemas.microsoft.com/office/drawing/2014/main" id="{59AB0E95-2514-6B32-BFA6-3FBF502DF18A}"/>
                </a:ext>
              </a:extLst>
            </p:cNvPr>
            <p:cNvGrpSpPr/>
            <p:nvPr/>
          </p:nvGrpSpPr>
          <p:grpSpPr>
            <a:xfrm>
              <a:off x="2311176" y="3155144"/>
              <a:ext cx="1826732" cy="547712"/>
              <a:chOff x="2311176" y="3155144"/>
              <a:chExt cx="1826732" cy="547712"/>
            </a:xfrm>
          </p:grpSpPr>
          <p:sp>
            <p:nvSpPr>
              <p:cNvPr id="193" name="ひし形 192">
                <a:extLst>
                  <a:ext uri="{FF2B5EF4-FFF2-40B4-BE49-F238E27FC236}">
                    <a16:creationId xmlns:a16="http://schemas.microsoft.com/office/drawing/2014/main" id="{DC0B88A1-17B4-5794-7C05-ADB7F5947443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" name="ひし形 193">
                <a:extLst>
                  <a:ext uri="{FF2B5EF4-FFF2-40B4-BE49-F238E27FC236}">
                    <a16:creationId xmlns:a16="http://schemas.microsoft.com/office/drawing/2014/main" id="{289E7F4A-C6C5-8A58-84B4-14839FDEDA1C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5" name="三角形 194">
                <a:extLst>
                  <a:ext uri="{FF2B5EF4-FFF2-40B4-BE49-F238E27FC236}">
                    <a16:creationId xmlns:a16="http://schemas.microsoft.com/office/drawing/2014/main" id="{8EA6FD39-D233-69D6-FB51-020FABDCBF64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6" name="三角形 195">
                <a:extLst>
                  <a:ext uri="{FF2B5EF4-FFF2-40B4-BE49-F238E27FC236}">
                    <a16:creationId xmlns:a16="http://schemas.microsoft.com/office/drawing/2014/main" id="{A946C392-74FB-2DE4-6803-9C46C141166F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7" name="三角形 196">
                <a:extLst>
                  <a:ext uri="{FF2B5EF4-FFF2-40B4-BE49-F238E27FC236}">
                    <a16:creationId xmlns:a16="http://schemas.microsoft.com/office/drawing/2014/main" id="{87616014-F44A-3D02-2656-A18DB7693423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8" name="三角形 197">
                <a:extLst>
                  <a:ext uri="{FF2B5EF4-FFF2-40B4-BE49-F238E27FC236}">
                    <a16:creationId xmlns:a16="http://schemas.microsoft.com/office/drawing/2014/main" id="{2FE3C8EB-30C8-03BC-084C-7061C5CD7EF1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9" name="三角形 198">
                <a:extLst>
                  <a:ext uri="{FF2B5EF4-FFF2-40B4-BE49-F238E27FC236}">
                    <a16:creationId xmlns:a16="http://schemas.microsoft.com/office/drawing/2014/main" id="{D9E0A745-DD4D-C692-5DA4-F39C80DC76E5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0" name="三角形 199">
                <a:extLst>
                  <a:ext uri="{FF2B5EF4-FFF2-40B4-BE49-F238E27FC236}">
                    <a16:creationId xmlns:a16="http://schemas.microsoft.com/office/drawing/2014/main" id="{8216464D-1833-4205-FACD-BE44D969E5F3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1" name="正方形/長方形 200">
                <a:extLst>
                  <a:ext uri="{FF2B5EF4-FFF2-40B4-BE49-F238E27FC236}">
                    <a16:creationId xmlns:a16="http://schemas.microsoft.com/office/drawing/2014/main" id="{1D7CD7C4-9DF0-0793-F1D0-910883F77E33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2" name="正方形/長方形 201">
                <a:extLst>
                  <a:ext uri="{FF2B5EF4-FFF2-40B4-BE49-F238E27FC236}">
                    <a16:creationId xmlns:a16="http://schemas.microsoft.com/office/drawing/2014/main" id="{8D343B96-2960-17C8-EEFF-DF46FCCDD2CB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0" name="グループ化 159">
              <a:extLst>
                <a:ext uri="{FF2B5EF4-FFF2-40B4-BE49-F238E27FC236}">
                  <a16:creationId xmlns:a16="http://schemas.microsoft.com/office/drawing/2014/main" id="{CBBDD718-40B8-34C4-CCDD-70A9933F8A88}"/>
                </a:ext>
              </a:extLst>
            </p:cNvPr>
            <p:cNvGrpSpPr/>
            <p:nvPr/>
          </p:nvGrpSpPr>
          <p:grpSpPr>
            <a:xfrm>
              <a:off x="4233377" y="3155144"/>
              <a:ext cx="1826732" cy="547712"/>
              <a:chOff x="2311176" y="3155144"/>
              <a:chExt cx="1826732" cy="547712"/>
            </a:xfrm>
          </p:grpSpPr>
          <p:sp>
            <p:nvSpPr>
              <p:cNvPr id="183" name="ひし形 182">
                <a:extLst>
                  <a:ext uri="{FF2B5EF4-FFF2-40B4-BE49-F238E27FC236}">
                    <a16:creationId xmlns:a16="http://schemas.microsoft.com/office/drawing/2014/main" id="{8BE73024-65F8-90A3-FF36-BAF9B36325C5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4" name="ひし形 183">
                <a:extLst>
                  <a:ext uri="{FF2B5EF4-FFF2-40B4-BE49-F238E27FC236}">
                    <a16:creationId xmlns:a16="http://schemas.microsoft.com/office/drawing/2014/main" id="{9397050B-1013-BC48-B29D-E169B2EA85B6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5" name="三角形 184">
                <a:extLst>
                  <a:ext uri="{FF2B5EF4-FFF2-40B4-BE49-F238E27FC236}">
                    <a16:creationId xmlns:a16="http://schemas.microsoft.com/office/drawing/2014/main" id="{DE437063-DADD-D911-6EF9-357B944E7F62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三角形 185">
                <a:extLst>
                  <a:ext uri="{FF2B5EF4-FFF2-40B4-BE49-F238E27FC236}">
                    <a16:creationId xmlns:a16="http://schemas.microsoft.com/office/drawing/2014/main" id="{0EC8415A-2861-AF83-59FA-FD7411C5EB72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三角形 186">
                <a:extLst>
                  <a:ext uri="{FF2B5EF4-FFF2-40B4-BE49-F238E27FC236}">
                    <a16:creationId xmlns:a16="http://schemas.microsoft.com/office/drawing/2014/main" id="{FB196ED8-D60A-A670-92CC-568EB302D841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8" name="三角形 187">
                <a:extLst>
                  <a:ext uri="{FF2B5EF4-FFF2-40B4-BE49-F238E27FC236}">
                    <a16:creationId xmlns:a16="http://schemas.microsoft.com/office/drawing/2014/main" id="{E34EC4C5-A8A6-702E-8A0A-2C67281E6F68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9" name="三角形 188">
                <a:extLst>
                  <a:ext uri="{FF2B5EF4-FFF2-40B4-BE49-F238E27FC236}">
                    <a16:creationId xmlns:a16="http://schemas.microsoft.com/office/drawing/2014/main" id="{0DBD3B4D-90DF-F505-C858-0DDAF4F9EB50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0" name="三角形 189">
                <a:extLst>
                  <a:ext uri="{FF2B5EF4-FFF2-40B4-BE49-F238E27FC236}">
                    <a16:creationId xmlns:a16="http://schemas.microsoft.com/office/drawing/2014/main" id="{45631057-37A3-2C91-8932-794CF2880AC4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1" name="正方形/長方形 190">
                <a:extLst>
                  <a:ext uri="{FF2B5EF4-FFF2-40B4-BE49-F238E27FC236}">
                    <a16:creationId xmlns:a16="http://schemas.microsoft.com/office/drawing/2014/main" id="{288D0879-DD6F-140E-0890-BEFC5398CBA5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2" name="正方形/長方形 191">
                <a:extLst>
                  <a:ext uri="{FF2B5EF4-FFF2-40B4-BE49-F238E27FC236}">
                    <a16:creationId xmlns:a16="http://schemas.microsoft.com/office/drawing/2014/main" id="{7341693E-17EC-B78A-742A-B6175FA9FA00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1" name="グループ化 160">
              <a:extLst>
                <a:ext uri="{FF2B5EF4-FFF2-40B4-BE49-F238E27FC236}">
                  <a16:creationId xmlns:a16="http://schemas.microsoft.com/office/drawing/2014/main" id="{FBC635D7-2484-8226-2F50-E9A8679DF6CF}"/>
                </a:ext>
              </a:extLst>
            </p:cNvPr>
            <p:cNvGrpSpPr/>
            <p:nvPr/>
          </p:nvGrpSpPr>
          <p:grpSpPr>
            <a:xfrm>
              <a:off x="6155577" y="3147049"/>
              <a:ext cx="1826732" cy="547712"/>
              <a:chOff x="2311176" y="3155144"/>
              <a:chExt cx="1826732" cy="547712"/>
            </a:xfrm>
          </p:grpSpPr>
          <p:sp>
            <p:nvSpPr>
              <p:cNvPr id="173" name="ひし形 172">
                <a:extLst>
                  <a:ext uri="{FF2B5EF4-FFF2-40B4-BE49-F238E27FC236}">
                    <a16:creationId xmlns:a16="http://schemas.microsoft.com/office/drawing/2014/main" id="{58EA5676-5EEF-BDBC-5735-34B65BC83F00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4" name="ひし形 173">
                <a:extLst>
                  <a:ext uri="{FF2B5EF4-FFF2-40B4-BE49-F238E27FC236}">
                    <a16:creationId xmlns:a16="http://schemas.microsoft.com/office/drawing/2014/main" id="{83A00316-20BC-6A6E-5EF0-ED6F842F2E84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5" name="三角形 174">
                <a:extLst>
                  <a:ext uri="{FF2B5EF4-FFF2-40B4-BE49-F238E27FC236}">
                    <a16:creationId xmlns:a16="http://schemas.microsoft.com/office/drawing/2014/main" id="{704F1704-D6BC-B60A-3857-9D4DEDCB7928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三角形 175">
                <a:extLst>
                  <a:ext uri="{FF2B5EF4-FFF2-40B4-BE49-F238E27FC236}">
                    <a16:creationId xmlns:a16="http://schemas.microsoft.com/office/drawing/2014/main" id="{BB470F1E-59C4-9CDA-11C7-25DED0B9F631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三角形 176">
                <a:extLst>
                  <a:ext uri="{FF2B5EF4-FFF2-40B4-BE49-F238E27FC236}">
                    <a16:creationId xmlns:a16="http://schemas.microsoft.com/office/drawing/2014/main" id="{79EF26FC-2C05-BE81-EB9C-CF2514FD8E9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8" name="三角形 177">
                <a:extLst>
                  <a:ext uri="{FF2B5EF4-FFF2-40B4-BE49-F238E27FC236}">
                    <a16:creationId xmlns:a16="http://schemas.microsoft.com/office/drawing/2014/main" id="{B4972386-E37F-CF21-D22C-3E9034AE8E67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9" name="三角形 178">
                <a:extLst>
                  <a:ext uri="{FF2B5EF4-FFF2-40B4-BE49-F238E27FC236}">
                    <a16:creationId xmlns:a16="http://schemas.microsoft.com/office/drawing/2014/main" id="{84880E1D-17B8-4FF3-AEF4-63FF0ED783E1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0" name="三角形 179">
                <a:extLst>
                  <a:ext uri="{FF2B5EF4-FFF2-40B4-BE49-F238E27FC236}">
                    <a16:creationId xmlns:a16="http://schemas.microsoft.com/office/drawing/2014/main" id="{94D6B392-C3E6-7CA5-7F34-924792A3FB1E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8E154C38-903A-3DD7-63A0-492ED72D13AA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正方形/長方形 181">
                <a:extLst>
                  <a:ext uri="{FF2B5EF4-FFF2-40B4-BE49-F238E27FC236}">
                    <a16:creationId xmlns:a16="http://schemas.microsoft.com/office/drawing/2014/main" id="{4F2E4F17-6E2F-5885-2F3D-0A6EEB8732A3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62" name="グループ化 161">
              <a:extLst>
                <a:ext uri="{FF2B5EF4-FFF2-40B4-BE49-F238E27FC236}">
                  <a16:creationId xmlns:a16="http://schemas.microsoft.com/office/drawing/2014/main" id="{D635656C-B78B-1374-72CB-72BFBF823780}"/>
                </a:ext>
              </a:extLst>
            </p:cNvPr>
            <p:cNvGrpSpPr/>
            <p:nvPr/>
          </p:nvGrpSpPr>
          <p:grpSpPr>
            <a:xfrm>
              <a:off x="8077774" y="3138954"/>
              <a:ext cx="1826732" cy="547712"/>
              <a:chOff x="2311176" y="3155144"/>
              <a:chExt cx="1826732" cy="547712"/>
            </a:xfrm>
          </p:grpSpPr>
          <p:sp>
            <p:nvSpPr>
              <p:cNvPr id="163" name="ひし形 162">
                <a:extLst>
                  <a:ext uri="{FF2B5EF4-FFF2-40B4-BE49-F238E27FC236}">
                    <a16:creationId xmlns:a16="http://schemas.microsoft.com/office/drawing/2014/main" id="{A1446696-90FE-D2DA-F31E-058172043E1D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4" name="ひし形 163">
                <a:extLst>
                  <a:ext uri="{FF2B5EF4-FFF2-40B4-BE49-F238E27FC236}">
                    <a16:creationId xmlns:a16="http://schemas.microsoft.com/office/drawing/2014/main" id="{98FF2CE4-765F-8DD3-2CE9-CDAF61F8D4BF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5" name="三角形 164">
                <a:extLst>
                  <a:ext uri="{FF2B5EF4-FFF2-40B4-BE49-F238E27FC236}">
                    <a16:creationId xmlns:a16="http://schemas.microsoft.com/office/drawing/2014/main" id="{3C2F8062-D8F3-C75D-11C3-086ECD9E4524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三角形 165">
                <a:extLst>
                  <a:ext uri="{FF2B5EF4-FFF2-40B4-BE49-F238E27FC236}">
                    <a16:creationId xmlns:a16="http://schemas.microsoft.com/office/drawing/2014/main" id="{9481CC08-6B2F-7902-AA14-E437C152B342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三角形 166">
                <a:extLst>
                  <a:ext uri="{FF2B5EF4-FFF2-40B4-BE49-F238E27FC236}">
                    <a16:creationId xmlns:a16="http://schemas.microsoft.com/office/drawing/2014/main" id="{D5E81F96-5123-3130-02CE-7CE01C955EC8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8" name="三角形 167">
                <a:extLst>
                  <a:ext uri="{FF2B5EF4-FFF2-40B4-BE49-F238E27FC236}">
                    <a16:creationId xmlns:a16="http://schemas.microsoft.com/office/drawing/2014/main" id="{78C48284-28D6-1861-0B99-DD21769F3496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9" name="三角形 168">
                <a:extLst>
                  <a:ext uri="{FF2B5EF4-FFF2-40B4-BE49-F238E27FC236}">
                    <a16:creationId xmlns:a16="http://schemas.microsoft.com/office/drawing/2014/main" id="{D9099BA9-5F02-714C-C4D5-4406C4FA1C90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0" name="三角形 169">
                <a:extLst>
                  <a:ext uri="{FF2B5EF4-FFF2-40B4-BE49-F238E27FC236}">
                    <a16:creationId xmlns:a16="http://schemas.microsoft.com/office/drawing/2014/main" id="{D1258942-FB41-7F28-74F3-16B6B7665274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1" name="正方形/長方形 170">
                <a:extLst>
                  <a:ext uri="{FF2B5EF4-FFF2-40B4-BE49-F238E27FC236}">
                    <a16:creationId xmlns:a16="http://schemas.microsoft.com/office/drawing/2014/main" id="{CD9D71AF-868F-1702-15E2-90D794B8A1AE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76DD8D5D-8AAF-49DF-1898-BD542BEF8FAF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03" name="グループ化 202">
            <a:extLst>
              <a:ext uri="{FF2B5EF4-FFF2-40B4-BE49-F238E27FC236}">
                <a16:creationId xmlns:a16="http://schemas.microsoft.com/office/drawing/2014/main" id="{99BD8C98-0D43-BE51-3ABA-D8903E058BD2}"/>
              </a:ext>
            </a:extLst>
          </p:cNvPr>
          <p:cNvGrpSpPr/>
          <p:nvPr userDrawn="1"/>
        </p:nvGrpSpPr>
        <p:grpSpPr>
          <a:xfrm>
            <a:off x="22735294" y="37605350"/>
            <a:ext cx="7596000" cy="1222467"/>
            <a:chOff x="2311174" y="2822696"/>
            <a:chExt cx="7596000" cy="1222467"/>
          </a:xfrm>
        </p:grpSpPr>
        <p:sp>
          <p:nvSpPr>
            <p:cNvPr id="204" name="正方形/長方形 203">
              <a:extLst>
                <a:ext uri="{FF2B5EF4-FFF2-40B4-BE49-F238E27FC236}">
                  <a16:creationId xmlns:a16="http://schemas.microsoft.com/office/drawing/2014/main" id="{AE94AF04-1681-F237-C73E-F17FC870D263}"/>
                </a:ext>
              </a:extLst>
            </p:cNvPr>
            <p:cNvSpPr/>
            <p:nvPr/>
          </p:nvSpPr>
          <p:spPr>
            <a:xfrm rot="5400000">
              <a:off x="6060289" y="-926418"/>
              <a:ext cx="95102" cy="7593329"/>
            </a:xfrm>
            <a:prstGeom prst="rect">
              <a:avLst/>
            </a:prstGeom>
            <a:solidFill>
              <a:srgbClr val="8F626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5" name="正方形/長方形 204">
              <a:extLst>
                <a:ext uri="{FF2B5EF4-FFF2-40B4-BE49-F238E27FC236}">
                  <a16:creationId xmlns:a16="http://schemas.microsoft.com/office/drawing/2014/main" id="{DE68E9A6-B466-F86D-0019-92372E7D3178}"/>
                </a:ext>
              </a:extLst>
            </p:cNvPr>
            <p:cNvSpPr/>
            <p:nvPr/>
          </p:nvSpPr>
          <p:spPr>
            <a:xfrm rot="5400000">
              <a:off x="6060288" y="-774833"/>
              <a:ext cx="95102" cy="7593329"/>
            </a:xfrm>
            <a:prstGeom prst="rect">
              <a:avLst/>
            </a:prstGeom>
            <a:solidFill>
              <a:srgbClr val="C9965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6" name="正方形/長方形 205">
              <a:extLst>
                <a:ext uri="{FF2B5EF4-FFF2-40B4-BE49-F238E27FC236}">
                  <a16:creationId xmlns:a16="http://schemas.microsoft.com/office/drawing/2014/main" id="{E1615D18-620F-57B9-FA5B-EC83737F0824}"/>
                </a:ext>
              </a:extLst>
            </p:cNvPr>
            <p:cNvSpPr/>
            <p:nvPr/>
          </p:nvSpPr>
          <p:spPr>
            <a:xfrm rot="5400000">
              <a:off x="6060286" y="34607"/>
              <a:ext cx="95105" cy="7593329"/>
            </a:xfrm>
            <a:prstGeom prst="rect">
              <a:avLst/>
            </a:prstGeom>
            <a:solidFill>
              <a:srgbClr val="7C9F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7" name="正方形/長方形 206">
              <a:extLst>
                <a:ext uri="{FF2B5EF4-FFF2-40B4-BE49-F238E27FC236}">
                  <a16:creationId xmlns:a16="http://schemas.microsoft.com/office/drawing/2014/main" id="{93054606-3728-5085-16C5-2C376ECF9D1D}"/>
                </a:ext>
              </a:extLst>
            </p:cNvPr>
            <p:cNvSpPr/>
            <p:nvPr/>
          </p:nvSpPr>
          <p:spPr>
            <a:xfrm rot="5400000">
              <a:off x="6061621" y="199611"/>
              <a:ext cx="95105" cy="7596000"/>
            </a:xfrm>
            <a:prstGeom prst="rect">
              <a:avLst/>
            </a:prstGeom>
            <a:solidFill>
              <a:srgbClr val="E5B7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08" name="グループ化 207">
              <a:extLst>
                <a:ext uri="{FF2B5EF4-FFF2-40B4-BE49-F238E27FC236}">
                  <a16:creationId xmlns:a16="http://schemas.microsoft.com/office/drawing/2014/main" id="{CBBD1377-AFE6-985A-ADAE-C80310FB3202}"/>
                </a:ext>
              </a:extLst>
            </p:cNvPr>
            <p:cNvGrpSpPr/>
            <p:nvPr/>
          </p:nvGrpSpPr>
          <p:grpSpPr>
            <a:xfrm>
              <a:off x="2311176" y="3155144"/>
              <a:ext cx="1826732" cy="547712"/>
              <a:chOff x="2311176" y="3155144"/>
              <a:chExt cx="1826732" cy="547712"/>
            </a:xfrm>
          </p:grpSpPr>
          <p:sp>
            <p:nvSpPr>
              <p:cNvPr id="242" name="ひし形 241">
                <a:extLst>
                  <a:ext uri="{FF2B5EF4-FFF2-40B4-BE49-F238E27FC236}">
                    <a16:creationId xmlns:a16="http://schemas.microsoft.com/office/drawing/2014/main" id="{C72EB8C5-B97B-4712-7E65-719FFBEC42FB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3" name="ひし形 242">
                <a:extLst>
                  <a:ext uri="{FF2B5EF4-FFF2-40B4-BE49-F238E27FC236}">
                    <a16:creationId xmlns:a16="http://schemas.microsoft.com/office/drawing/2014/main" id="{C7182322-5411-2844-E4AD-FD45EF59C2A3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4" name="三角形 243">
                <a:extLst>
                  <a:ext uri="{FF2B5EF4-FFF2-40B4-BE49-F238E27FC236}">
                    <a16:creationId xmlns:a16="http://schemas.microsoft.com/office/drawing/2014/main" id="{D0B131B6-9200-1DD3-8645-6FBE453017C0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5" name="三角形 244">
                <a:extLst>
                  <a:ext uri="{FF2B5EF4-FFF2-40B4-BE49-F238E27FC236}">
                    <a16:creationId xmlns:a16="http://schemas.microsoft.com/office/drawing/2014/main" id="{5A1F3060-BBE8-B83F-65FD-E9ACF2FBF775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6" name="三角形 245">
                <a:extLst>
                  <a:ext uri="{FF2B5EF4-FFF2-40B4-BE49-F238E27FC236}">
                    <a16:creationId xmlns:a16="http://schemas.microsoft.com/office/drawing/2014/main" id="{A56B7674-9765-F793-C49B-6FF8EB767F06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7" name="三角形 246">
                <a:extLst>
                  <a:ext uri="{FF2B5EF4-FFF2-40B4-BE49-F238E27FC236}">
                    <a16:creationId xmlns:a16="http://schemas.microsoft.com/office/drawing/2014/main" id="{D17BD327-88C7-53A8-45EB-F12F5B44E5F0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8" name="三角形 247">
                <a:extLst>
                  <a:ext uri="{FF2B5EF4-FFF2-40B4-BE49-F238E27FC236}">
                    <a16:creationId xmlns:a16="http://schemas.microsoft.com/office/drawing/2014/main" id="{66E60274-0425-3D73-90D9-AA7AF714A4E6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9" name="三角形 248">
                <a:extLst>
                  <a:ext uri="{FF2B5EF4-FFF2-40B4-BE49-F238E27FC236}">
                    <a16:creationId xmlns:a16="http://schemas.microsoft.com/office/drawing/2014/main" id="{593663DD-869C-EB01-BF9C-887C45785F8E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0" name="正方形/長方形 249">
                <a:extLst>
                  <a:ext uri="{FF2B5EF4-FFF2-40B4-BE49-F238E27FC236}">
                    <a16:creationId xmlns:a16="http://schemas.microsoft.com/office/drawing/2014/main" id="{BA3C0974-6E79-1965-5861-4F1BD9791905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1" name="正方形/長方形 250">
                <a:extLst>
                  <a:ext uri="{FF2B5EF4-FFF2-40B4-BE49-F238E27FC236}">
                    <a16:creationId xmlns:a16="http://schemas.microsoft.com/office/drawing/2014/main" id="{5C2E3BD2-E88F-194F-8BEF-EE753D38B238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09" name="グループ化 208">
              <a:extLst>
                <a:ext uri="{FF2B5EF4-FFF2-40B4-BE49-F238E27FC236}">
                  <a16:creationId xmlns:a16="http://schemas.microsoft.com/office/drawing/2014/main" id="{08C5C1BF-7DB3-819A-57C9-732EB1EEE6AF}"/>
                </a:ext>
              </a:extLst>
            </p:cNvPr>
            <p:cNvGrpSpPr/>
            <p:nvPr/>
          </p:nvGrpSpPr>
          <p:grpSpPr>
            <a:xfrm>
              <a:off x="4233377" y="3155144"/>
              <a:ext cx="1826732" cy="547712"/>
              <a:chOff x="2311176" y="3155144"/>
              <a:chExt cx="1826732" cy="547712"/>
            </a:xfrm>
          </p:grpSpPr>
          <p:sp>
            <p:nvSpPr>
              <p:cNvPr id="232" name="ひし形 231">
                <a:extLst>
                  <a:ext uri="{FF2B5EF4-FFF2-40B4-BE49-F238E27FC236}">
                    <a16:creationId xmlns:a16="http://schemas.microsoft.com/office/drawing/2014/main" id="{BA5911D5-3315-4895-1915-D646AECE8319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3" name="ひし形 232">
                <a:extLst>
                  <a:ext uri="{FF2B5EF4-FFF2-40B4-BE49-F238E27FC236}">
                    <a16:creationId xmlns:a16="http://schemas.microsoft.com/office/drawing/2014/main" id="{35B50CF2-57DE-5E89-0B72-F8CCB2665F95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4" name="三角形 233">
                <a:extLst>
                  <a:ext uri="{FF2B5EF4-FFF2-40B4-BE49-F238E27FC236}">
                    <a16:creationId xmlns:a16="http://schemas.microsoft.com/office/drawing/2014/main" id="{71824474-FCC0-2ED4-C23E-DF756ACA713D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5" name="三角形 234">
                <a:extLst>
                  <a:ext uri="{FF2B5EF4-FFF2-40B4-BE49-F238E27FC236}">
                    <a16:creationId xmlns:a16="http://schemas.microsoft.com/office/drawing/2014/main" id="{0A5365B8-EF94-CE3C-607B-896EBF18A6EC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6" name="三角形 235">
                <a:extLst>
                  <a:ext uri="{FF2B5EF4-FFF2-40B4-BE49-F238E27FC236}">
                    <a16:creationId xmlns:a16="http://schemas.microsoft.com/office/drawing/2014/main" id="{4FEC49B8-FC07-6568-7873-7D1B5C4AB104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7" name="三角形 236">
                <a:extLst>
                  <a:ext uri="{FF2B5EF4-FFF2-40B4-BE49-F238E27FC236}">
                    <a16:creationId xmlns:a16="http://schemas.microsoft.com/office/drawing/2014/main" id="{2BB01200-22C6-CB15-F5D6-071CE7560FC9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8" name="三角形 237">
                <a:extLst>
                  <a:ext uri="{FF2B5EF4-FFF2-40B4-BE49-F238E27FC236}">
                    <a16:creationId xmlns:a16="http://schemas.microsoft.com/office/drawing/2014/main" id="{8EC570F6-B48C-6B8B-4BCF-2D910DFF8C07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9" name="三角形 238">
                <a:extLst>
                  <a:ext uri="{FF2B5EF4-FFF2-40B4-BE49-F238E27FC236}">
                    <a16:creationId xmlns:a16="http://schemas.microsoft.com/office/drawing/2014/main" id="{BBEB1620-6516-60D6-2932-56EA43E8CF74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0" name="正方形/長方形 239">
                <a:extLst>
                  <a:ext uri="{FF2B5EF4-FFF2-40B4-BE49-F238E27FC236}">
                    <a16:creationId xmlns:a16="http://schemas.microsoft.com/office/drawing/2014/main" id="{0F3A6592-B73E-DEFF-DF7D-04DC9F6BEF4E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1" name="正方形/長方形 240">
                <a:extLst>
                  <a:ext uri="{FF2B5EF4-FFF2-40B4-BE49-F238E27FC236}">
                    <a16:creationId xmlns:a16="http://schemas.microsoft.com/office/drawing/2014/main" id="{CF648502-7CCE-8255-C551-43783E3ADBCC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10" name="グループ化 209">
              <a:extLst>
                <a:ext uri="{FF2B5EF4-FFF2-40B4-BE49-F238E27FC236}">
                  <a16:creationId xmlns:a16="http://schemas.microsoft.com/office/drawing/2014/main" id="{D6AC7DFD-643C-40DF-E2AD-938D899BDCCB}"/>
                </a:ext>
              </a:extLst>
            </p:cNvPr>
            <p:cNvGrpSpPr/>
            <p:nvPr/>
          </p:nvGrpSpPr>
          <p:grpSpPr>
            <a:xfrm>
              <a:off x="6155577" y="3147049"/>
              <a:ext cx="1826732" cy="547712"/>
              <a:chOff x="2311176" y="3155144"/>
              <a:chExt cx="1826732" cy="547712"/>
            </a:xfrm>
          </p:grpSpPr>
          <p:sp>
            <p:nvSpPr>
              <p:cNvPr id="222" name="ひし形 221">
                <a:extLst>
                  <a:ext uri="{FF2B5EF4-FFF2-40B4-BE49-F238E27FC236}">
                    <a16:creationId xmlns:a16="http://schemas.microsoft.com/office/drawing/2014/main" id="{1B06787B-78C0-7EF6-A905-3DCC77ED20E0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3" name="ひし形 222">
                <a:extLst>
                  <a:ext uri="{FF2B5EF4-FFF2-40B4-BE49-F238E27FC236}">
                    <a16:creationId xmlns:a16="http://schemas.microsoft.com/office/drawing/2014/main" id="{0390FB92-472C-CD33-37F2-029C362C45A8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4" name="三角形 223">
                <a:extLst>
                  <a:ext uri="{FF2B5EF4-FFF2-40B4-BE49-F238E27FC236}">
                    <a16:creationId xmlns:a16="http://schemas.microsoft.com/office/drawing/2014/main" id="{6681E2A5-4BE3-59C3-11C9-8C8F0AB195BF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5" name="三角形 224">
                <a:extLst>
                  <a:ext uri="{FF2B5EF4-FFF2-40B4-BE49-F238E27FC236}">
                    <a16:creationId xmlns:a16="http://schemas.microsoft.com/office/drawing/2014/main" id="{97C17F8E-B319-8254-C0D2-5F9B804822BF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6" name="三角形 225">
                <a:extLst>
                  <a:ext uri="{FF2B5EF4-FFF2-40B4-BE49-F238E27FC236}">
                    <a16:creationId xmlns:a16="http://schemas.microsoft.com/office/drawing/2014/main" id="{9B4983F4-68FA-2AB0-E48A-9ACB8A4EBBC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7" name="三角形 226">
                <a:extLst>
                  <a:ext uri="{FF2B5EF4-FFF2-40B4-BE49-F238E27FC236}">
                    <a16:creationId xmlns:a16="http://schemas.microsoft.com/office/drawing/2014/main" id="{7D4647D1-AA7B-FBA4-3AC4-AA1FC81AB2DB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8" name="三角形 227">
                <a:extLst>
                  <a:ext uri="{FF2B5EF4-FFF2-40B4-BE49-F238E27FC236}">
                    <a16:creationId xmlns:a16="http://schemas.microsoft.com/office/drawing/2014/main" id="{05530F28-2409-026C-78F9-2DCC49128B7F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9" name="三角形 228">
                <a:extLst>
                  <a:ext uri="{FF2B5EF4-FFF2-40B4-BE49-F238E27FC236}">
                    <a16:creationId xmlns:a16="http://schemas.microsoft.com/office/drawing/2014/main" id="{C87D1460-017A-7C99-3358-283E7D771B24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0" name="正方形/長方形 229">
                <a:extLst>
                  <a:ext uri="{FF2B5EF4-FFF2-40B4-BE49-F238E27FC236}">
                    <a16:creationId xmlns:a16="http://schemas.microsoft.com/office/drawing/2014/main" id="{B3A22919-F6B7-C301-A573-50AE71C7B64E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1" name="正方形/長方形 230">
                <a:extLst>
                  <a:ext uri="{FF2B5EF4-FFF2-40B4-BE49-F238E27FC236}">
                    <a16:creationId xmlns:a16="http://schemas.microsoft.com/office/drawing/2014/main" id="{AC58E0D7-CD4E-98A7-8A2E-67FAC2B57619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11" name="グループ化 210">
              <a:extLst>
                <a:ext uri="{FF2B5EF4-FFF2-40B4-BE49-F238E27FC236}">
                  <a16:creationId xmlns:a16="http://schemas.microsoft.com/office/drawing/2014/main" id="{EF41850D-0332-A015-BD31-E648C027221E}"/>
                </a:ext>
              </a:extLst>
            </p:cNvPr>
            <p:cNvGrpSpPr/>
            <p:nvPr/>
          </p:nvGrpSpPr>
          <p:grpSpPr>
            <a:xfrm>
              <a:off x="8077774" y="3138954"/>
              <a:ext cx="1826732" cy="547712"/>
              <a:chOff x="2311176" y="3155144"/>
              <a:chExt cx="1826732" cy="547712"/>
            </a:xfrm>
          </p:grpSpPr>
          <p:sp>
            <p:nvSpPr>
              <p:cNvPr id="212" name="ひし形 211">
                <a:extLst>
                  <a:ext uri="{FF2B5EF4-FFF2-40B4-BE49-F238E27FC236}">
                    <a16:creationId xmlns:a16="http://schemas.microsoft.com/office/drawing/2014/main" id="{B702668E-8019-3294-C84D-FDAE4DB0A251}"/>
                  </a:ext>
                </a:extLst>
              </p:cNvPr>
              <p:cNvSpPr/>
              <p:nvPr/>
            </p:nvSpPr>
            <p:spPr>
              <a:xfrm rot="10800000">
                <a:off x="2505125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3" name="ひし形 212">
                <a:extLst>
                  <a:ext uri="{FF2B5EF4-FFF2-40B4-BE49-F238E27FC236}">
                    <a16:creationId xmlns:a16="http://schemas.microsoft.com/office/drawing/2014/main" id="{509D5666-8DAE-4274-EA73-FA740926C46E}"/>
                  </a:ext>
                </a:extLst>
              </p:cNvPr>
              <p:cNvSpPr/>
              <p:nvPr/>
            </p:nvSpPr>
            <p:spPr>
              <a:xfrm rot="10800000">
                <a:off x="3334033" y="3217127"/>
                <a:ext cx="568712" cy="423746"/>
              </a:xfrm>
              <a:prstGeom prst="diamond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4" name="三角形 213">
                <a:extLst>
                  <a:ext uri="{FF2B5EF4-FFF2-40B4-BE49-F238E27FC236}">
                    <a16:creationId xmlns:a16="http://schemas.microsoft.com/office/drawing/2014/main" id="{DF6E14B8-5C4C-C44E-03B2-8AFA9FA6C5D5}"/>
                  </a:ext>
                </a:extLst>
              </p:cNvPr>
              <p:cNvSpPr/>
              <p:nvPr/>
            </p:nvSpPr>
            <p:spPr>
              <a:xfrm>
                <a:off x="3031557" y="3523115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5" name="三角形 214">
                <a:extLst>
                  <a:ext uri="{FF2B5EF4-FFF2-40B4-BE49-F238E27FC236}">
                    <a16:creationId xmlns:a16="http://schemas.microsoft.com/office/drawing/2014/main" id="{8E31D2CE-2A57-1A7C-4093-429F01932CB7}"/>
                  </a:ext>
                </a:extLst>
              </p:cNvPr>
              <p:cNvSpPr/>
              <p:nvPr/>
            </p:nvSpPr>
            <p:spPr>
              <a:xfrm flipV="1">
                <a:off x="3031557" y="3157163"/>
                <a:ext cx="344758" cy="179741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6" name="三角形 215">
                <a:extLst>
                  <a:ext uri="{FF2B5EF4-FFF2-40B4-BE49-F238E27FC236}">
                    <a16:creationId xmlns:a16="http://schemas.microsoft.com/office/drawing/2014/main" id="{FBA58BCB-495E-E960-5923-D4DA1B963770}"/>
                  </a:ext>
                </a:extLst>
              </p:cNvPr>
              <p:cNvSpPr/>
              <p:nvPr/>
            </p:nvSpPr>
            <p:spPr>
              <a:xfrm rot="5400000" flipV="1">
                <a:off x="3873588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7" name="三角形 216">
                <a:extLst>
                  <a:ext uri="{FF2B5EF4-FFF2-40B4-BE49-F238E27FC236}">
                    <a16:creationId xmlns:a16="http://schemas.microsoft.com/office/drawing/2014/main" id="{3FAF3157-DDAC-6D1A-B649-8E9EB0EC936D}"/>
                  </a:ext>
                </a:extLst>
              </p:cNvPr>
              <p:cNvSpPr/>
              <p:nvPr/>
            </p:nvSpPr>
            <p:spPr>
              <a:xfrm rot="5400000" flipV="1">
                <a:off x="3873589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8" name="三角形 217">
                <a:extLst>
                  <a:ext uri="{FF2B5EF4-FFF2-40B4-BE49-F238E27FC236}">
                    <a16:creationId xmlns:a16="http://schemas.microsoft.com/office/drawing/2014/main" id="{768CD003-1F2B-8E43-2326-8C77250D27D5}"/>
                  </a:ext>
                </a:extLst>
              </p:cNvPr>
              <p:cNvSpPr/>
              <p:nvPr/>
            </p:nvSpPr>
            <p:spPr>
              <a:xfrm rot="16200000" flipV="1">
                <a:off x="2295562" y="3436519"/>
                <a:ext cx="279931" cy="248704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9" name="三角形 218">
                <a:extLst>
                  <a:ext uri="{FF2B5EF4-FFF2-40B4-BE49-F238E27FC236}">
                    <a16:creationId xmlns:a16="http://schemas.microsoft.com/office/drawing/2014/main" id="{3A1FCB4D-D62F-C19C-E1D6-96F2449EFCB4}"/>
                  </a:ext>
                </a:extLst>
              </p:cNvPr>
              <p:cNvSpPr/>
              <p:nvPr/>
            </p:nvSpPr>
            <p:spPr>
              <a:xfrm rot="16200000" flipV="1">
                <a:off x="2295563" y="3170757"/>
                <a:ext cx="279931" cy="248706"/>
              </a:xfrm>
              <a:prstGeom prst="triangle">
                <a:avLst/>
              </a:prstGeom>
              <a:solidFill>
                <a:srgbClr val="45507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0" name="正方形/長方形 219">
                <a:extLst>
                  <a:ext uri="{FF2B5EF4-FFF2-40B4-BE49-F238E27FC236}">
                    <a16:creationId xmlns:a16="http://schemas.microsoft.com/office/drawing/2014/main" id="{64C91607-DD0F-280E-F8EF-7CF22F4B9F74}"/>
                  </a:ext>
                </a:extLst>
              </p:cNvPr>
              <p:cNvSpPr/>
              <p:nvPr/>
            </p:nvSpPr>
            <p:spPr>
              <a:xfrm rot="5400000">
                <a:off x="3570208" y="337528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1" name="正方形/長方形 220">
                <a:extLst>
                  <a:ext uri="{FF2B5EF4-FFF2-40B4-BE49-F238E27FC236}">
                    <a16:creationId xmlns:a16="http://schemas.microsoft.com/office/drawing/2014/main" id="{D51A2E36-7446-01F1-B8F6-55A8D2D4A231}"/>
                  </a:ext>
                </a:extLst>
              </p:cNvPr>
              <p:cNvSpPr/>
              <p:nvPr/>
            </p:nvSpPr>
            <p:spPr>
              <a:xfrm rot="5400000">
                <a:off x="2739711" y="3378055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429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91389" y="27505807"/>
            <a:ext cx="25733820" cy="8500610"/>
          </a:xfrm>
        </p:spPr>
        <p:txBody>
          <a:bodyPr anchor="t"/>
          <a:lstStyle>
            <a:lvl1pPr algn="l">
              <a:defRPr sz="3549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391389" y="18141221"/>
            <a:ext cx="25733820" cy="9364586"/>
          </a:xfrm>
        </p:spPr>
        <p:txBody>
          <a:bodyPr anchor="b"/>
          <a:lstStyle>
            <a:lvl1pPr marL="0" indent="0">
              <a:buNone/>
              <a:defRPr sz="1731"/>
            </a:lvl1pPr>
            <a:lvl2pPr marL="395671" indent="0">
              <a:buNone/>
              <a:defRPr sz="1558"/>
            </a:lvl2pPr>
            <a:lvl3pPr marL="791343" indent="0">
              <a:buNone/>
              <a:defRPr sz="1385"/>
            </a:lvl3pPr>
            <a:lvl4pPr marL="1187015" indent="0">
              <a:buNone/>
              <a:defRPr sz="1125"/>
            </a:lvl4pPr>
            <a:lvl5pPr marL="1582685" indent="0">
              <a:buNone/>
              <a:defRPr sz="1125"/>
            </a:lvl5pPr>
            <a:lvl6pPr marL="1978357" indent="0">
              <a:buNone/>
              <a:defRPr sz="1125"/>
            </a:lvl6pPr>
            <a:lvl7pPr marL="2374028" indent="0">
              <a:buNone/>
              <a:defRPr sz="1125"/>
            </a:lvl7pPr>
            <a:lvl8pPr marL="2769701" indent="0">
              <a:buNone/>
              <a:defRPr sz="1125"/>
            </a:lvl8pPr>
            <a:lvl9pPr marL="3165371" indent="0">
              <a:buNone/>
              <a:defRPr sz="112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A75C9-0F8E-40A7-B37A-5F49E55E32F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3511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513425" y="9988447"/>
            <a:ext cx="13570292" cy="28248599"/>
          </a:xfrm>
        </p:spPr>
        <p:txBody>
          <a:bodyPr/>
          <a:lstStyle>
            <a:lvl1pPr>
              <a:defRPr sz="2510"/>
            </a:lvl1pPr>
            <a:lvl2pPr>
              <a:defRPr sz="2077"/>
            </a:lvl2pPr>
            <a:lvl3pPr>
              <a:defRPr sz="1731"/>
            </a:lvl3pPr>
            <a:lvl4pPr>
              <a:defRPr sz="1558"/>
            </a:lvl4pPr>
            <a:lvl5pPr>
              <a:defRPr sz="1558"/>
            </a:lvl5pPr>
            <a:lvl6pPr>
              <a:defRPr sz="1558"/>
            </a:lvl6pPr>
            <a:lvl7pPr>
              <a:defRPr sz="1558"/>
            </a:lvl7pPr>
            <a:lvl8pPr>
              <a:defRPr sz="1558"/>
            </a:lvl8pPr>
            <a:lvl9pPr>
              <a:defRPr sz="155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191499" y="9988447"/>
            <a:ext cx="13570292" cy="28248599"/>
          </a:xfrm>
        </p:spPr>
        <p:txBody>
          <a:bodyPr/>
          <a:lstStyle>
            <a:lvl1pPr>
              <a:defRPr sz="2510"/>
            </a:lvl1pPr>
            <a:lvl2pPr>
              <a:defRPr sz="2077"/>
            </a:lvl2pPr>
            <a:lvl3pPr>
              <a:defRPr sz="1731"/>
            </a:lvl3pPr>
            <a:lvl4pPr>
              <a:defRPr sz="1558"/>
            </a:lvl4pPr>
            <a:lvl5pPr>
              <a:defRPr sz="1558"/>
            </a:lvl5pPr>
            <a:lvl6pPr>
              <a:defRPr sz="1558"/>
            </a:lvl6pPr>
            <a:lvl7pPr>
              <a:defRPr sz="1558"/>
            </a:lvl7pPr>
            <a:lvl8pPr>
              <a:defRPr sz="1558"/>
            </a:lvl8pPr>
            <a:lvl9pPr>
              <a:defRPr sz="155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5BA449-AC25-4E7B-9FCB-B3433AF2A7C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292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513425" y="9582266"/>
            <a:ext cx="13377184" cy="3992236"/>
          </a:xfrm>
        </p:spPr>
        <p:txBody>
          <a:bodyPr anchor="b"/>
          <a:lstStyle>
            <a:lvl1pPr marL="0" indent="0">
              <a:buNone/>
              <a:defRPr sz="2077" b="1"/>
            </a:lvl1pPr>
            <a:lvl2pPr marL="395671" indent="0">
              <a:buNone/>
              <a:defRPr sz="1731" b="1"/>
            </a:lvl2pPr>
            <a:lvl3pPr marL="791343" indent="0">
              <a:buNone/>
              <a:defRPr sz="1558" b="1"/>
            </a:lvl3pPr>
            <a:lvl4pPr marL="1187015" indent="0">
              <a:buNone/>
              <a:defRPr sz="1385" b="1"/>
            </a:lvl4pPr>
            <a:lvl5pPr marL="1582685" indent="0">
              <a:buNone/>
              <a:defRPr sz="1385" b="1"/>
            </a:lvl5pPr>
            <a:lvl6pPr marL="1978357" indent="0">
              <a:buNone/>
              <a:defRPr sz="1385" b="1"/>
            </a:lvl6pPr>
            <a:lvl7pPr marL="2374028" indent="0">
              <a:buNone/>
              <a:defRPr sz="1385" b="1"/>
            </a:lvl7pPr>
            <a:lvl8pPr marL="2769701" indent="0">
              <a:buNone/>
              <a:defRPr sz="1385" b="1"/>
            </a:lvl8pPr>
            <a:lvl9pPr marL="3165371" indent="0">
              <a:buNone/>
              <a:defRPr sz="138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1513425" y="13574502"/>
            <a:ext cx="13377184" cy="24662543"/>
          </a:xfrm>
        </p:spPr>
        <p:txBody>
          <a:bodyPr/>
          <a:lstStyle>
            <a:lvl1pPr>
              <a:defRPr sz="2077"/>
            </a:lvl1pPr>
            <a:lvl2pPr>
              <a:defRPr sz="1731"/>
            </a:lvl2pPr>
            <a:lvl3pPr>
              <a:defRPr sz="1558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5378992" y="9582266"/>
            <a:ext cx="13382798" cy="3992236"/>
          </a:xfrm>
        </p:spPr>
        <p:txBody>
          <a:bodyPr anchor="b"/>
          <a:lstStyle>
            <a:lvl1pPr marL="0" indent="0">
              <a:buNone/>
              <a:defRPr sz="2077" b="1"/>
            </a:lvl1pPr>
            <a:lvl2pPr marL="395671" indent="0">
              <a:buNone/>
              <a:defRPr sz="1731" b="1"/>
            </a:lvl2pPr>
            <a:lvl3pPr marL="791343" indent="0">
              <a:buNone/>
              <a:defRPr sz="1558" b="1"/>
            </a:lvl3pPr>
            <a:lvl4pPr marL="1187015" indent="0">
              <a:buNone/>
              <a:defRPr sz="1385" b="1"/>
            </a:lvl4pPr>
            <a:lvl5pPr marL="1582685" indent="0">
              <a:buNone/>
              <a:defRPr sz="1385" b="1"/>
            </a:lvl5pPr>
            <a:lvl6pPr marL="1978357" indent="0">
              <a:buNone/>
              <a:defRPr sz="1385" b="1"/>
            </a:lvl6pPr>
            <a:lvl7pPr marL="2374028" indent="0">
              <a:buNone/>
              <a:defRPr sz="1385" b="1"/>
            </a:lvl7pPr>
            <a:lvl8pPr marL="2769701" indent="0">
              <a:buNone/>
              <a:defRPr sz="1385" b="1"/>
            </a:lvl8pPr>
            <a:lvl9pPr marL="3165371" indent="0">
              <a:buNone/>
              <a:defRPr sz="138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15378992" y="13574502"/>
            <a:ext cx="13382798" cy="24662543"/>
          </a:xfrm>
        </p:spPr>
        <p:txBody>
          <a:bodyPr/>
          <a:lstStyle>
            <a:lvl1pPr>
              <a:defRPr sz="2077"/>
            </a:lvl1pPr>
            <a:lvl2pPr>
              <a:defRPr sz="1731"/>
            </a:lvl2pPr>
            <a:lvl3pPr>
              <a:defRPr sz="1558"/>
            </a:lvl3pPr>
            <a:lvl4pPr>
              <a:defRPr sz="1385"/>
            </a:lvl4pPr>
            <a:lvl5pPr>
              <a:defRPr sz="1385"/>
            </a:lvl5pPr>
            <a:lvl6pPr>
              <a:defRPr sz="1385"/>
            </a:lvl6pPr>
            <a:lvl7pPr>
              <a:defRPr sz="1385"/>
            </a:lvl7pPr>
            <a:lvl8pPr>
              <a:defRPr sz="1385"/>
            </a:lvl8pPr>
            <a:lvl9pPr>
              <a:defRPr sz="13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4DC71-EFB2-4480-8ACF-387926E1411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3514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FE9DB1-86B7-47C3-B4D7-BAEB7A0B2A0F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72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AEB3E-5226-406C-80C9-ECF6CD26E9D1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561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13424" y="1703267"/>
            <a:ext cx="9960755" cy="7252897"/>
          </a:xfrm>
        </p:spPr>
        <p:txBody>
          <a:bodyPr anchor="b"/>
          <a:lstStyle>
            <a:lvl1pPr algn="l">
              <a:defRPr sz="1731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836819" y="1703265"/>
            <a:ext cx="16924972" cy="36533778"/>
          </a:xfrm>
        </p:spPr>
        <p:txBody>
          <a:bodyPr/>
          <a:lstStyle>
            <a:lvl1pPr>
              <a:defRPr sz="2683"/>
            </a:lvl1pPr>
            <a:lvl2pPr>
              <a:defRPr sz="2510"/>
            </a:lvl2pPr>
            <a:lvl3pPr>
              <a:defRPr sz="2077"/>
            </a:lvl3pPr>
            <a:lvl4pPr>
              <a:defRPr sz="1731"/>
            </a:lvl4pPr>
            <a:lvl5pPr>
              <a:defRPr sz="1731"/>
            </a:lvl5pPr>
            <a:lvl6pPr>
              <a:defRPr sz="1731"/>
            </a:lvl6pPr>
            <a:lvl7pPr>
              <a:defRPr sz="1731"/>
            </a:lvl7pPr>
            <a:lvl8pPr>
              <a:defRPr sz="1731"/>
            </a:lvl8pPr>
            <a:lvl9pPr>
              <a:defRPr sz="1731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513424" y="8956164"/>
            <a:ext cx="9960755" cy="29280880"/>
          </a:xfrm>
        </p:spPr>
        <p:txBody>
          <a:bodyPr/>
          <a:lstStyle>
            <a:lvl1pPr marL="0" indent="0">
              <a:buNone/>
              <a:defRPr sz="1125"/>
            </a:lvl1pPr>
            <a:lvl2pPr marL="395671" indent="0">
              <a:buNone/>
              <a:defRPr sz="1039"/>
            </a:lvl2pPr>
            <a:lvl3pPr marL="791343" indent="0">
              <a:buNone/>
              <a:defRPr sz="865"/>
            </a:lvl3pPr>
            <a:lvl4pPr marL="1187015" indent="0">
              <a:buNone/>
              <a:defRPr sz="779"/>
            </a:lvl4pPr>
            <a:lvl5pPr marL="1582685" indent="0">
              <a:buNone/>
              <a:defRPr sz="779"/>
            </a:lvl5pPr>
            <a:lvl6pPr marL="1978357" indent="0">
              <a:buNone/>
              <a:defRPr sz="779"/>
            </a:lvl6pPr>
            <a:lvl7pPr marL="2374028" indent="0">
              <a:buNone/>
              <a:defRPr sz="779"/>
            </a:lvl7pPr>
            <a:lvl8pPr marL="2769701" indent="0">
              <a:buNone/>
              <a:defRPr sz="779"/>
            </a:lvl8pPr>
            <a:lvl9pPr marL="3165371" indent="0">
              <a:buNone/>
              <a:defRPr sz="77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52235C-95FE-48FC-BED8-64293FD046D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14499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34691" y="29963087"/>
            <a:ext cx="18164453" cy="3536683"/>
          </a:xfrm>
        </p:spPr>
        <p:txBody>
          <a:bodyPr anchor="b"/>
          <a:lstStyle>
            <a:lvl1pPr algn="l">
              <a:defRPr sz="1731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934691" y="3823929"/>
            <a:ext cx="18164453" cy="25683606"/>
          </a:xfrm>
        </p:spPr>
        <p:txBody>
          <a:bodyPr/>
          <a:lstStyle>
            <a:lvl1pPr marL="0" indent="0">
              <a:buNone/>
              <a:defRPr sz="2683"/>
            </a:lvl1pPr>
            <a:lvl2pPr marL="395671" indent="0">
              <a:buNone/>
              <a:defRPr sz="2510"/>
            </a:lvl2pPr>
            <a:lvl3pPr marL="791343" indent="0">
              <a:buNone/>
              <a:defRPr sz="2077"/>
            </a:lvl3pPr>
            <a:lvl4pPr marL="1187015" indent="0">
              <a:buNone/>
              <a:defRPr sz="1731"/>
            </a:lvl4pPr>
            <a:lvl5pPr marL="1582685" indent="0">
              <a:buNone/>
              <a:defRPr sz="1731"/>
            </a:lvl5pPr>
            <a:lvl6pPr marL="1978357" indent="0">
              <a:buNone/>
              <a:defRPr sz="1731"/>
            </a:lvl6pPr>
            <a:lvl7pPr marL="2374028" indent="0">
              <a:buNone/>
              <a:defRPr sz="1731"/>
            </a:lvl7pPr>
            <a:lvl8pPr marL="2769701" indent="0">
              <a:buNone/>
              <a:defRPr sz="1731"/>
            </a:lvl8pPr>
            <a:lvl9pPr marL="3165371" indent="0">
              <a:buNone/>
              <a:defRPr sz="1731"/>
            </a:lvl9pPr>
          </a:lstStyle>
          <a:p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934691" y="33499771"/>
            <a:ext cx="18164453" cy="5024518"/>
          </a:xfrm>
        </p:spPr>
        <p:txBody>
          <a:bodyPr/>
          <a:lstStyle>
            <a:lvl1pPr marL="0" indent="0">
              <a:buNone/>
              <a:defRPr sz="1125"/>
            </a:lvl1pPr>
            <a:lvl2pPr marL="395671" indent="0">
              <a:buNone/>
              <a:defRPr sz="1039"/>
            </a:lvl2pPr>
            <a:lvl3pPr marL="791343" indent="0">
              <a:buNone/>
              <a:defRPr sz="865"/>
            </a:lvl3pPr>
            <a:lvl4pPr marL="1187015" indent="0">
              <a:buNone/>
              <a:defRPr sz="779"/>
            </a:lvl4pPr>
            <a:lvl5pPr marL="1582685" indent="0">
              <a:buNone/>
              <a:defRPr sz="779"/>
            </a:lvl5pPr>
            <a:lvl6pPr marL="1978357" indent="0">
              <a:buNone/>
              <a:defRPr sz="779"/>
            </a:lvl6pPr>
            <a:lvl7pPr marL="2374028" indent="0">
              <a:buNone/>
              <a:defRPr sz="779"/>
            </a:lvl7pPr>
            <a:lvl8pPr marL="2769701" indent="0">
              <a:buNone/>
              <a:defRPr sz="779"/>
            </a:lvl8pPr>
            <a:lvl9pPr marL="3165371" indent="0">
              <a:buNone/>
              <a:defRPr sz="77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98D99A-CCA6-465D-B251-5DF2039170D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1497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13426" y="1714487"/>
            <a:ext cx="27248365" cy="713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11" tIns="208806" rIns="417611" bIns="20880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13426" y="9988447"/>
            <a:ext cx="27248365" cy="2824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11" tIns="208806" rIns="417611" bIns="208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13426" y="38979837"/>
            <a:ext cx="7064141" cy="297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11" tIns="208806" rIns="417611" bIns="208806" numCol="1" anchor="t" anchorCtr="0" compatLnSpc="1">
            <a:prstTxWarp prst="textNoShape">
              <a:avLst/>
            </a:prstTxWarp>
          </a:bodyPr>
          <a:lstStyle>
            <a:lvl1pPr defTabSz="3614624">
              <a:defRPr sz="5626"/>
            </a:lvl1pPr>
          </a:lstStyle>
          <a:p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343603" y="38979837"/>
            <a:ext cx="9588011" cy="297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11" tIns="208806" rIns="417611" bIns="208806" numCol="1" anchor="t" anchorCtr="0" compatLnSpc="1">
            <a:prstTxWarp prst="textNoShape">
              <a:avLst/>
            </a:prstTxWarp>
          </a:bodyPr>
          <a:lstStyle>
            <a:lvl1pPr algn="ctr" defTabSz="3614624">
              <a:defRPr sz="5626"/>
            </a:lvl1pPr>
          </a:lstStyle>
          <a:p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1697649" y="38979837"/>
            <a:ext cx="7064141" cy="2971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7611" tIns="208806" rIns="417611" bIns="208806" numCol="1" anchor="t" anchorCtr="0" compatLnSpc="1">
            <a:prstTxWarp prst="textNoShape">
              <a:avLst/>
            </a:prstTxWarp>
          </a:bodyPr>
          <a:lstStyle>
            <a:lvl1pPr algn="r" defTabSz="3614624">
              <a:defRPr sz="5626"/>
            </a:lvl1pPr>
          </a:lstStyle>
          <a:p>
            <a:fld id="{C1F57F92-18DF-4044-8879-752DFDECF9BF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+mj-lt"/>
          <a:ea typeface="+mj-ea"/>
          <a:cs typeface="+mj-cs"/>
        </a:defRPr>
      </a:lvl1pPr>
      <a:lvl2pPr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395671"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791343"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187015"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582685" algn="ctr" defTabSz="3614624" rtl="0" fontAlgn="base">
        <a:spcBef>
          <a:spcPct val="0"/>
        </a:spcBef>
        <a:spcAft>
          <a:spcPct val="0"/>
        </a:spcAft>
        <a:defRPr kumimoji="1" sz="17397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1356000" indent="-1356000" algn="l" defTabSz="3614624" rtl="0" fontAlgn="base">
        <a:spcBef>
          <a:spcPct val="20000"/>
        </a:spcBef>
        <a:spcAft>
          <a:spcPct val="0"/>
        </a:spcAft>
        <a:buChar char="•"/>
        <a:defRPr kumimoji="1" sz="12636">
          <a:solidFill>
            <a:schemeClr val="tx1"/>
          </a:solidFill>
          <a:latin typeface="+mn-lt"/>
          <a:ea typeface="+mn-ea"/>
          <a:cs typeface="+mn-cs"/>
        </a:defRPr>
      </a:lvl1pPr>
      <a:lvl2pPr marL="2937311" indent="-1130688" algn="l" defTabSz="3614624" rtl="0" fontAlgn="base">
        <a:spcBef>
          <a:spcPct val="20000"/>
        </a:spcBef>
        <a:spcAft>
          <a:spcPct val="0"/>
        </a:spcAft>
        <a:buChar char="–"/>
        <a:defRPr kumimoji="1" sz="11078">
          <a:solidFill>
            <a:schemeClr val="tx1"/>
          </a:solidFill>
          <a:latin typeface="+mn-lt"/>
          <a:ea typeface="+mn-ea"/>
        </a:defRPr>
      </a:lvl2pPr>
      <a:lvl3pPr marL="4518624" indent="-903999" algn="l" defTabSz="3614624" rtl="0" fontAlgn="base">
        <a:spcBef>
          <a:spcPct val="20000"/>
        </a:spcBef>
        <a:spcAft>
          <a:spcPct val="0"/>
        </a:spcAft>
        <a:buChar char="•"/>
        <a:defRPr kumimoji="1" sz="9521">
          <a:solidFill>
            <a:schemeClr val="tx1"/>
          </a:solidFill>
          <a:latin typeface="+mn-lt"/>
          <a:ea typeface="+mn-ea"/>
        </a:defRPr>
      </a:lvl3pPr>
      <a:lvl4pPr marL="6325248" indent="-903999" algn="l" defTabSz="3614624" rtl="0" fontAlgn="base">
        <a:spcBef>
          <a:spcPct val="20000"/>
        </a:spcBef>
        <a:spcAft>
          <a:spcPct val="0"/>
        </a:spcAft>
        <a:buChar char="–"/>
        <a:defRPr kumimoji="1" sz="7963">
          <a:solidFill>
            <a:schemeClr val="tx1"/>
          </a:solidFill>
          <a:latin typeface="+mn-lt"/>
          <a:ea typeface="+mn-ea"/>
        </a:defRPr>
      </a:lvl4pPr>
      <a:lvl5pPr marL="8131874" indent="-902626" algn="l" defTabSz="3614624" rtl="0" fontAlgn="base">
        <a:spcBef>
          <a:spcPct val="20000"/>
        </a:spcBef>
        <a:spcAft>
          <a:spcPct val="0"/>
        </a:spcAft>
        <a:buChar char="»"/>
        <a:defRPr kumimoji="1" sz="7963">
          <a:solidFill>
            <a:schemeClr val="tx1"/>
          </a:solidFill>
          <a:latin typeface="+mn-lt"/>
          <a:ea typeface="+mn-ea"/>
        </a:defRPr>
      </a:lvl5pPr>
      <a:lvl6pPr marL="8527546" indent="-902626" algn="l" defTabSz="3614624" rtl="0" fontAlgn="base">
        <a:spcBef>
          <a:spcPct val="20000"/>
        </a:spcBef>
        <a:spcAft>
          <a:spcPct val="0"/>
        </a:spcAft>
        <a:buChar char="»"/>
        <a:defRPr kumimoji="1" sz="7963">
          <a:solidFill>
            <a:schemeClr val="tx1"/>
          </a:solidFill>
          <a:latin typeface="+mn-lt"/>
          <a:ea typeface="+mn-ea"/>
        </a:defRPr>
      </a:lvl6pPr>
      <a:lvl7pPr marL="8923217" indent="-902626" algn="l" defTabSz="3614624" rtl="0" fontAlgn="base">
        <a:spcBef>
          <a:spcPct val="20000"/>
        </a:spcBef>
        <a:spcAft>
          <a:spcPct val="0"/>
        </a:spcAft>
        <a:buChar char="»"/>
        <a:defRPr kumimoji="1" sz="7963">
          <a:solidFill>
            <a:schemeClr val="tx1"/>
          </a:solidFill>
          <a:latin typeface="+mn-lt"/>
          <a:ea typeface="+mn-ea"/>
        </a:defRPr>
      </a:lvl7pPr>
      <a:lvl8pPr marL="9318889" indent="-902626" algn="l" defTabSz="3614624" rtl="0" fontAlgn="base">
        <a:spcBef>
          <a:spcPct val="20000"/>
        </a:spcBef>
        <a:spcAft>
          <a:spcPct val="0"/>
        </a:spcAft>
        <a:buChar char="»"/>
        <a:defRPr kumimoji="1" sz="7963">
          <a:solidFill>
            <a:schemeClr val="tx1"/>
          </a:solidFill>
          <a:latin typeface="+mn-lt"/>
          <a:ea typeface="+mn-ea"/>
        </a:defRPr>
      </a:lvl8pPr>
      <a:lvl9pPr marL="9714559" indent="-902626" algn="l" defTabSz="3614624" rtl="0" fontAlgn="base">
        <a:spcBef>
          <a:spcPct val="20000"/>
        </a:spcBef>
        <a:spcAft>
          <a:spcPct val="0"/>
        </a:spcAft>
        <a:buChar char="»"/>
        <a:defRPr kumimoji="1" sz="7963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1pPr>
      <a:lvl2pPr marL="395671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2pPr>
      <a:lvl3pPr marL="791343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3pPr>
      <a:lvl4pPr marL="1187015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4pPr>
      <a:lvl5pPr marL="1582685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5pPr>
      <a:lvl6pPr marL="1978357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6pPr>
      <a:lvl7pPr marL="2374028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7pPr>
      <a:lvl8pPr marL="2769701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8pPr>
      <a:lvl9pPr marL="3165371" algn="l" defTabSz="791343" rtl="0" eaLnBrk="1" latinLnBrk="0" hangingPunct="1">
        <a:defRPr kumimoji="1" sz="15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BCEE1A-6153-4921-2289-D1A989ED2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">
            <a:extLst>
              <a:ext uri="{FF2B5EF4-FFF2-40B4-BE49-F238E27FC236}">
                <a16:creationId xmlns:a16="http://schemas.microsoft.com/office/drawing/2014/main" id="{B9D39E28-A433-DB88-22E5-EE490F977D9B}"/>
              </a:ext>
            </a:extLst>
          </p:cNvPr>
          <p:cNvSpPr/>
          <p:nvPr/>
        </p:nvSpPr>
        <p:spPr>
          <a:xfrm>
            <a:off x="5927162" y="1048980"/>
            <a:ext cx="18420888" cy="19307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ts val="7000"/>
              </a:lnSpc>
            </a:pPr>
            <a:r>
              <a:rPr lang="en-GB" altLang="zh-TW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Title: IEEE Asia Pacific Conference on Circuit and Systems Towards Creative-AI from Silicon-Sea Belt</a:t>
            </a:r>
            <a:endParaRPr lang="en-US" altLang="zh-TW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 9">
            <a:extLst>
              <a:ext uri="{FF2B5EF4-FFF2-40B4-BE49-F238E27FC236}">
                <a16:creationId xmlns:a16="http://schemas.microsoft.com/office/drawing/2014/main" id="{63B834F1-FE04-25CA-B1D8-9B105E14B0AE}"/>
              </a:ext>
            </a:extLst>
          </p:cNvPr>
          <p:cNvSpPr/>
          <p:nvPr/>
        </p:nvSpPr>
        <p:spPr>
          <a:xfrm>
            <a:off x="5910920" y="3118067"/>
            <a:ext cx="11292095" cy="797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" altLang="ja-JP" sz="3600" dirty="0">
                <a:latin typeface="Arial" panose="020B0604020202020204" pitchFamily="34" charset="0"/>
                <a:cs typeface="Arial" panose="020B0604020202020204" pitchFamily="34" charset="0"/>
              </a:rPr>
              <a:t>Alice Example¹, Bob Sample², Charlie Placeholder³</a:t>
            </a:r>
          </a:p>
        </p:txBody>
      </p:sp>
      <p:sp>
        <p:nvSpPr>
          <p:cNvPr id="19" name="25 CuadroTexto">
            <a:extLst>
              <a:ext uri="{FF2B5EF4-FFF2-40B4-BE49-F238E27FC236}">
                <a16:creationId xmlns:a16="http://schemas.microsoft.com/office/drawing/2014/main" id="{0B86A9EF-438E-67B5-263E-0C9C923FCF3E}"/>
              </a:ext>
            </a:extLst>
          </p:cNvPr>
          <p:cNvSpPr txBox="1"/>
          <p:nvPr/>
        </p:nvSpPr>
        <p:spPr>
          <a:xfrm>
            <a:off x="12441405" y="38118256"/>
            <a:ext cx="636045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Affiliation Logo if needed</a:t>
            </a:r>
          </a:p>
        </p:txBody>
      </p:sp>
      <p:sp>
        <p:nvSpPr>
          <p:cNvPr id="20" name="矩形 11">
            <a:extLst>
              <a:ext uri="{FF2B5EF4-FFF2-40B4-BE49-F238E27FC236}">
                <a16:creationId xmlns:a16="http://schemas.microsoft.com/office/drawing/2014/main" id="{E52247CE-C493-2306-70E2-A28F2A8DECA9}"/>
              </a:ext>
            </a:extLst>
          </p:cNvPr>
          <p:cNvSpPr/>
          <p:nvPr/>
        </p:nvSpPr>
        <p:spPr>
          <a:xfrm>
            <a:off x="1979487" y="9024981"/>
            <a:ext cx="13675671" cy="1118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404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and Figures</a:t>
            </a:r>
            <a:endParaRPr kumimoji="1" lang="zh-TW" altLang="en-US" sz="404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 11">
            <a:extLst>
              <a:ext uri="{FF2B5EF4-FFF2-40B4-BE49-F238E27FC236}">
                <a16:creationId xmlns:a16="http://schemas.microsoft.com/office/drawing/2014/main" id="{286B920D-E43D-E3C4-C891-62B21AB28FC6}"/>
              </a:ext>
            </a:extLst>
          </p:cNvPr>
          <p:cNvSpPr/>
          <p:nvPr/>
        </p:nvSpPr>
        <p:spPr>
          <a:xfrm>
            <a:off x="1946274" y="10145162"/>
            <a:ext cx="13675360" cy="7925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INTRODUCTION ( or REQUIREMENTS)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11">
            <a:extLst>
              <a:ext uri="{FF2B5EF4-FFF2-40B4-BE49-F238E27FC236}">
                <a16:creationId xmlns:a16="http://schemas.microsoft.com/office/drawing/2014/main" id="{C329E83B-EAA8-2BDA-A3AE-40E5A42D05DB}"/>
              </a:ext>
            </a:extLst>
          </p:cNvPr>
          <p:cNvSpPr/>
          <p:nvPr/>
        </p:nvSpPr>
        <p:spPr>
          <a:xfrm>
            <a:off x="15968980" y="10143490"/>
            <a:ext cx="13675360" cy="79254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OBJECTIVES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0" name="矩形 24">
            <a:extLst>
              <a:ext uri="{FF2B5EF4-FFF2-40B4-BE49-F238E27FC236}">
                <a16:creationId xmlns:a16="http://schemas.microsoft.com/office/drawing/2014/main" id="{02978FD0-1E6F-D046-188E-CFDD0FAD8849}"/>
              </a:ext>
            </a:extLst>
          </p:cNvPr>
          <p:cNvSpPr/>
          <p:nvPr/>
        </p:nvSpPr>
        <p:spPr>
          <a:xfrm>
            <a:off x="1946275" y="19470370"/>
            <a:ext cx="13675360" cy="8014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METHODS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1" name="矩形 11">
            <a:extLst>
              <a:ext uri="{FF2B5EF4-FFF2-40B4-BE49-F238E27FC236}">
                <a16:creationId xmlns:a16="http://schemas.microsoft.com/office/drawing/2014/main" id="{A73696B1-7185-4AFF-98A5-2BC7B6DA32ED}"/>
              </a:ext>
            </a:extLst>
          </p:cNvPr>
          <p:cNvSpPr/>
          <p:nvPr/>
        </p:nvSpPr>
        <p:spPr>
          <a:xfrm>
            <a:off x="15968980" y="19470370"/>
            <a:ext cx="13675360" cy="80143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RESULTS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2" name="矩形 11">
            <a:extLst>
              <a:ext uri="{FF2B5EF4-FFF2-40B4-BE49-F238E27FC236}">
                <a16:creationId xmlns:a16="http://schemas.microsoft.com/office/drawing/2014/main" id="{0703FBFD-FCBE-745B-CDD2-48F7BEBFB34C}"/>
              </a:ext>
            </a:extLst>
          </p:cNvPr>
          <p:cNvSpPr/>
          <p:nvPr/>
        </p:nvSpPr>
        <p:spPr>
          <a:xfrm>
            <a:off x="1946275" y="27719020"/>
            <a:ext cx="13675360" cy="791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CONCLUSION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3" name="矩形 11">
            <a:extLst>
              <a:ext uri="{FF2B5EF4-FFF2-40B4-BE49-F238E27FC236}">
                <a16:creationId xmlns:a16="http://schemas.microsoft.com/office/drawing/2014/main" id="{2C63BBCF-4457-CBC4-FF7C-E5888372CC0C}"/>
              </a:ext>
            </a:extLst>
          </p:cNvPr>
          <p:cNvSpPr/>
          <p:nvPr/>
        </p:nvSpPr>
        <p:spPr>
          <a:xfrm>
            <a:off x="15968980" y="27719020"/>
            <a:ext cx="13675360" cy="7912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REFERENCES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4" name="矩形 11">
            <a:extLst>
              <a:ext uri="{FF2B5EF4-FFF2-40B4-BE49-F238E27FC236}">
                <a16:creationId xmlns:a16="http://schemas.microsoft.com/office/drawing/2014/main" id="{A122DC45-A43D-F3B8-E636-8BAABC2DBA0F}"/>
              </a:ext>
            </a:extLst>
          </p:cNvPr>
          <p:cNvSpPr/>
          <p:nvPr/>
        </p:nvSpPr>
        <p:spPr>
          <a:xfrm>
            <a:off x="3447909" y="35934763"/>
            <a:ext cx="24414497" cy="1879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4040" b="1" dirty="0">
                <a:solidFill>
                  <a:srgbClr val="C20F2F"/>
                </a:solidFill>
                <a:latin typeface="Arial Black" panose="020B0A04020102090204" pitchFamily="34" charset="0"/>
                <a:cs typeface="Arial" panose="020B0604020202020204" pitchFamily="34" charset="0"/>
              </a:rPr>
              <a:t>Add acknowledgements, organizations involved, logo’s contact information here</a:t>
            </a:r>
            <a:endParaRPr kumimoji="1" lang="zh-TW" altLang="en-US" sz="4040" b="1" dirty="0">
              <a:solidFill>
                <a:srgbClr val="C20F2F"/>
              </a:solidFill>
              <a:latin typeface="Arial Black" panose="020B0A0402010209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9">
            <a:extLst>
              <a:ext uri="{FF2B5EF4-FFF2-40B4-BE49-F238E27FC236}">
                <a16:creationId xmlns:a16="http://schemas.microsoft.com/office/drawing/2014/main" id="{FC044EF0-0246-BCBF-6360-3BEA2DBB0DF6}"/>
              </a:ext>
            </a:extLst>
          </p:cNvPr>
          <p:cNvSpPr/>
          <p:nvPr/>
        </p:nvSpPr>
        <p:spPr>
          <a:xfrm>
            <a:off x="23706558" y="1209398"/>
            <a:ext cx="4769495" cy="1281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GB" sz="4800" b="1" dirty="0">
                <a:solidFill>
                  <a:srgbClr val="032E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Poster NO</a:t>
            </a:r>
            <a:r>
              <a:rPr lang="en-US" altLang="en-GB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alt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0001</a:t>
            </a:r>
          </a:p>
        </p:txBody>
      </p:sp>
      <p:sp>
        <p:nvSpPr>
          <p:cNvPr id="3" name="矩形 9">
            <a:extLst>
              <a:ext uri="{FF2B5EF4-FFF2-40B4-BE49-F238E27FC236}">
                <a16:creationId xmlns:a16="http://schemas.microsoft.com/office/drawing/2014/main" id="{838F0268-F901-AF1C-3C78-F8A3916F1137}"/>
              </a:ext>
            </a:extLst>
          </p:cNvPr>
          <p:cNvSpPr/>
          <p:nvPr/>
        </p:nvSpPr>
        <p:spPr>
          <a:xfrm>
            <a:off x="17168239" y="3109149"/>
            <a:ext cx="11893088" cy="14246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r>
              <a:rPr lang="en-GB" altLang="zh-TW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Example University  2. Sample Research Institute</a:t>
            </a:r>
          </a:p>
          <a:p>
            <a:r>
              <a:rPr lang="en-GB" altLang="zh-TW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Placeholder Laboratory</a:t>
            </a:r>
          </a:p>
        </p:txBody>
      </p:sp>
    </p:spTree>
    <p:extLst>
      <p:ext uri="{BB962C8B-B14F-4D97-AF65-F5344CB8AC3E}">
        <p14:creationId xmlns:p14="http://schemas.microsoft.com/office/powerpoint/2010/main" val="2766793871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1767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8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48830</TotalTime>
  <Words>67</Words>
  <Application>Microsoft Macintosh PowerPoint</Application>
  <PresentationFormat>ユーザー設定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Arial Black</vt:lpstr>
      <vt:lpstr>標準デザイン</vt:lpstr>
      <vt:lpstr>PowerPoint プレゼンテーション</vt:lpstr>
    </vt:vector>
  </TitlesOfParts>
  <Company>Tokushima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Yoko Uwate</dc:creator>
  <cp:lastModifiedBy>Yoko Uwate</cp:lastModifiedBy>
  <cp:revision>158</cp:revision>
  <cp:lastPrinted>2026-08-03T07:54:00Z</cp:lastPrinted>
  <dcterms:created xsi:type="dcterms:W3CDTF">2004-11-16T03:13:51Z</dcterms:created>
  <dcterms:modified xsi:type="dcterms:W3CDTF">2026-08-04T08:43:17Z</dcterms:modified>
</cp:coreProperties>
</file>