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6267"/>
    <a:srgbClr val="E6B7A8"/>
    <a:srgbClr val="C9965F"/>
    <a:srgbClr val="7C9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5"/>
    <p:restoredTop sz="92857"/>
  </p:normalViewPr>
  <p:slideViewPr>
    <p:cSldViewPr snapToGrid="0">
      <p:cViewPr varScale="1">
        <p:scale>
          <a:sx n="98" d="100"/>
          <a:sy n="98" d="100"/>
        </p:scale>
        <p:origin x="224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CFCC2-D0A4-D044-9E55-75CBB2C39481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A1F65-6D0C-5D4A-BA38-DD3F4EBFBB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29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602349-A30E-593E-08B0-373E43840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518E97D-973A-6B1F-DD18-D1B138C3F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C33085-0147-3236-8301-6599BE02C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4CC61-3DA3-054D-9800-D7DEDCFDC2B4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03D818-E79D-05A8-99F3-BCF7170A3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FEAA71-2BDD-696A-7ADD-CCADA030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1" name="Freeform 3">
            <a:extLst>
              <a:ext uri="{FF2B5EF4-FFF2-40B4-BE49-F238E27FC236}">
                <a16:creationId xmlns:a16="http://schemas.microsoft.com/office/drawing/2014/main" id="{5644FBA5-FAAE-B620-0AC4-DC48D82B59CE}"/>
              </a:ext>
            </a:extLst>
          </p:cNvPr>
          <p:cNvSpPr>
            <a:spLocks noChangeAspect="1"/>
          </p:cNvSpPr>
          <p:nvPr userDrawn="1"/>
        </p:nvSpPr>
        <p:spPr>
          <a:xfrm>
            <a:off x="123625" y="4053460"/>
            <a:ext cx="2151380" cy="215138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52" name="Freeform 2">
            <a:extLst>
              <a:ext uri="{FF2B5EF4-FFF2-40B4-BE49-F238E27FC236}">
                <a16:creationId xmlns:a16="http://schemas.microsoft.com/office/drawing/2014/main" id="{24023650-B642-D1E6-386D-55E6BAFB78BC}"/>
              </a:ext>
            </a:extLst>
          </p:cNvPr>
          <p:cNvSpPr>
            <a:spLocks noChangeAspect="1"/>
          </p:cNvSpPr>
          <p:nvPr userDrawn="1"/>
        </p:nvSpPr>
        <p:spPr>
          <a:xfrm>
            <a:off x="8804174" y="4219531"/>
            <a:ext cx="3264201" cy="2333904"/>
          </a:xfrm>
          <a:custGeom>
            <a:avLst/>
            <a:gdLst/>
            <a:ahLst/>
            <a:cxnLst/>
            <a:rect l="l" t="t" r="r" b="b"/>
            <a:pathLst>
              <a:path w="5754965" h="4114800">
                <a:moveTo>
                  <a:pt x="0" y="0"/>
                </a:moveTo>
                <a:lnTo>
                  <a:pt x="5754966" y="0"/>
                </a:lnTo>
                <a:lnTo>
                  <a:pt x="57549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EF63654F-DFA7-891D-0B69-6F58C0ED0F8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54" y="798177"/>
            <a:ext cx="2085827" cy="729895"/>
          </a:xfrm>
          <a:prstGeom prst="rect">
            <a:avLst/>
          </a:prstGeom>
        </p:spPr>
      </p:pic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50666D0C-773B-4040-9FEE-2312FC979E38}"/>
              </a:ext>
            </a:extLst>
          </p:cNvPr>
          <p:cNvSpPr/>
          <p:nvPr userDrawn="1"/>
        </p:nvSpPr>
        <p:spPr>
          <a:xfrm rot="5400000">
            <a:off x="5915035" y="-5939457"/>
            <a:ext cx="360000" cy="12204000"/>
          </a:xfrm>
          <a:prstGeom prst="rect">
            <a:avLst/>
          </a:prstGeom>
          <a:solidFill>
            <a:srgbClr val="7C9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F7F5227F-D298-B75A-BD1F-1BC8ED369043}"/>
              </a:ext>
            </a:extLst>
          </p:cNvPr>
          <p:cNvSpPr/>
          <p:nvPr userDrawn="1"/>
        </p:nvSpPr>
        <p:spPr>
          <a:xfrm rot="5400000">
            <a:off x="5916501" y="595620"/>
            <a:ext cx="360000" cy="12204000"/>
          </a:xfrm>
          <a:prstGeom prst="rect">
            <a:avLst/>
          </a:prstGeom>
          <a:solidFill>
            <a:srgbClr val="C996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平行四辺形 6">
            <a:extLst>
              <a:ext uri="{FF2B5EF4-FFF2-40B4-BE49-F238E27FC236}">
                <a16:creationId xmlns:a16="http://schemas.microsoft.com/office/drawing/2014/main" id="{186B27A8-EB8F-23C6-F880-E604A5161C86}"/>
              </a:ext>
            </a:extLst>
          </p:cNvPr>
          <p:cNvSpPr/>
          <p:nvPr userDrawn="1"/>
        </p:nvSpPr>
        <p:spPr>
          <a:xfrm>
            <a:off x="10410039" y="-13310"/>
            <a:ext cx="613458" cy="360001"/>
          </a:xfrm>
          <a:prstGeom prst="parallelogram">
            <a:avLst>
              <a:gd name="adj" fmla="val 43868"/>
            </a:avLst>
          </a:prstGeom>
          <a:solidFill>
            <a:srgbClr val="E6B7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平行四辺形 8">
            <a:extLst>
              <a:ext uri="{FF2B5EF4-FFF2-40B4-BE49-F238E27FC236}">
                <a16:creationId xmlns:a16="http://schemas.microsoft.com/office/drawing/2014/main" id="{8EAF30D6-EFC8-CFE3-9E85-B63AFB15A2B7}"/>
              </a:ext>
            </a:extLst>
          </p:cNvPr>
          <p:cNvSpPr/>
          <p:nvPr userDrawn="1"/>
        </p:nvSpPr>
        <p:spPr>
          <a:xfrm>
            <a:off x="11343657" y="-17458"/>
            <a:ext cx="613458" cy="360001"/>
          </a:xfrm>
          <a:prstGeom prst="parallelogram">
            <a:avLst>
              <a:gd name="adj" fmla="val 43868"/>
            </a:avLst>
          </a:prstGeom>
          <a:solidFill>
            <a:srgbClr val="E6B7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平行四辺形 9">
            <a:extLst>
              <a:ext uri="{FF2B5EF4-FFF2-40B4-BE49-F238E27FC236}">
                <a16:creationId xmlns:a16="http://schemas.microsoft.com/office/drawing/2014/main" id="{974CD59A-35E3-0432-EF51-A88C07588189}"/>
              </a:ext>
            </a:extLst>
          </p:cNvPr>
          <p:cNvSpPr/>
          <p:nvPr userDrawn="1"/>
        </p:nvSpPr>
        <p:spPr>
          <a:xfrm>
            <a:off x="224742" y="6517620"/>
            <a:ext cx="613458" cy="360001"/>
          </a:xfrm>
          <a:prstGeom prst="parallelogram">
            <a:avLst>
              <a:gd name="adj" fmla="val 43868"/>
            </a:avLst>
          </a:prstGeom>
          <a:solidFill>
            <a:srgbClr val="8F6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平行四辺形 11">
            <a:extLst>
              <a:ext uri="{FF2B5EF4-FFF2-40B4-BE49-F238E27FC236}">
                <a16:creationId xmlns:a16="http://schemas.microsoft.com/office/drawing/2014/main" id="{CFD3CC7A-0EE9-C9F4-D781-4021C3620CF2}"/>
              </a:ext>
            </a:extLst>
          </p:cNvPr>
          <p:cNvSpPr/>
          <p:nvPr userDrawn="1"/>
        </p:nvSpPr>
        <p:spPr>
          <a:xfrm>
            <a:off x="1139142" y="6517620"/>
            <a:ext cx="613458" cy="360001"/>
          </a:xfrm>
          <a:prstGeom prst="parallelogram">
            <a:avLst>
              <a:gd name="adj" fmla="val 43868"/>
            </a:avLst>
          </a:prstGeom>
          <a:solidFill>
            <a:srgbClr val="8F62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39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072577-A88A-72D8-79A8-10394969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7238B5-70F5-7975-E5A2-2D75F176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2F618F-6936-3B14-A25A-F6EA61D6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6ED6-3765-2A43-9500-5B7A3423AA45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82623C-00E8-B5CB-65EE-BAE6A4001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79BDC5-EC08-15A4-E81B-622E1242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60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1D4EF18-AC8C-E896-072F-FD3E05B8C8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7EB1AC-4D45-EC03-1749-F239771AF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C5BBAA-EFCC-28FE-9477-0385DE9B6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BA4D9-5705-6445-8D01-B300AD1C1900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C217EB-E902-1050-656A-E29B10B97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115020-C859-6D8E-4F30-C714B41B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13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37DC72-A701-51E6-C04B-7A540391D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E9B622-D970-7EFE-17F0-8C010EFD7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34B4F27-7041-74F5-861B-BC488035F998}"/>
              </a:ext>
            </a:extLst>
          </p:cNvPr>
          <p:cNvSpPr/>
          <p:nvPr userDrawn="1"/>
        </p:nvSpPr>
        <p:spPr>
          <a:xfrm rot="5400000">
            <a:off x="6005842" y="-4343843"/>
            <a:ext cx="179741" cy="12204000"/>
          </a:xfrm>
          <a:prstGeom prst="rect">
            <a:avLst/>
          </a:prstGeom>
          <a:solidFill>
            <a:srgbClr val="E5B7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7AA80FC-4E1C-8164-F5B4-7C32C1AABF6E}"/>
              </a:ext>
            </a:extLst>
          </p:cNvPr>
          <p:cNvSpPr/>
          <p:nvPr userDrawn="1"/>
        </p:nvSpPr>
        <p:spPr>
          <a:xfrm rot="5400000">
            <a:off x="1037117" y="605041"/>
            <a:ext cx="179743" cy="2301979"/>
          </a:xfrm>
          <a:prstGeom prst="rect">
            <a:avLst/>
          </a:prstGeom>
          <a:solidFill>
            <a:srgbClr val="8F62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A5FCC6E-3268-2D6D-2F9B-572663065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735" y="651526"/>
            <a:ext cx="1992346" cy="697183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E0F13EE-10AA-25CC-510E-46D094EE67B8}"/>
              </a:ext>
            </a:extLst>
          </p:cNvPr>
          <p:cNvSpPr/>
          <p:nvPr userDrawn="1"/>
        </p:nvSpPr>
        <p:spPr>
          <a:xfrm rot="5400000">
            <a:off x="5910702" y="-5947924"/>
            <a:ext cx="360000" cy="12204000"/>
          </a:xfrm>
          <a:prstGeom prst="rect">
            <a:avLst/>
          </a:prstGeom>
          <a:solidFill>
            <a:srgbClr val="7C9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F6FAF2B-1073-0F23-C18A-5BC9143301D4}"/>
              </a:ext>
            </a:extLst>
          </p:cNvPr>
          <p:cNvSpPr/>
          <p:nvPr userDrawn="1"/>
        </p:nvSpPr>
        <p:spPr>
          <a:xfrm rot="5400000">
            <a:off x="10866725" y="-996913"/>
            <a:ext cx="360000" cy="2301979"/>
          </a:xfrm>
          <a:prstGeom prst="rect">
            <a:avLst/>
          </a:prstGeom>
          <a:solidFill>
            <a:srgbClr val="C996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日付プレースホルダー 14">
            <a:extLst>
              <a:ext uri="{FF2B5EF4-FFF2-40B4-BE49-F238E27FC236}">
                <a16:creationId xmlns:a16="http://schemas.microsoft.com/office/drawing/2014/main" id="{0EA2EB52-0CB9-1326-26FB-C0BC0D24B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DCE6-6B2D-DE4F-9253-50F57B0D3106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16" name="フッター プレースホルダー 15">
            <a:extLst>
              <a:ext uri="{FF2B5EF4-FFF2-40B4-BE49-F238E27FC236}">
                <a16:creationId xmlns:a16="http://schemas.microsoft.com/office/drawing/2014/main" id="{195B435E-E2C1-55B9-2357-A8DC646E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7" name="スライド番号プレースホルダー 16">
            <a:extLst>
              <a:ext uri="{FF2B5EF4-FFF2-40B4-BE49-F238E27FC236}">
                <a16:creationId xmlns:a16="http://schemas.microsoft.com/office/drawing/2014/main" id="{F5ACEC18-B554-B701-FF81-55876E947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1C69DB1-8733-854D-9671-3A33BBC53108}" type="slidenum">
              <a:rPr lang="ja-JP" altLang="en-US" smtClean="0"/>
              <a:pPr/>
              <a:t>‹#›</a:t>
            </a:fld>
            <a:endParaRPr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6510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DC18C4-BBE3-C53B-DCBF-311F3692B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955499-B8B6-2867-FD9F-ADCC4E848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B52691-B976-ECC9-0F47-FF3F14111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BA1D6-2910-0F47-A7E0-CB041BA68D09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12FF33-EC96-8CAE-69E0-ED53035CA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ADDA81-480C-C048-1EB8-DAF7D23E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17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6123BD-6A0C-57D0-0494-A760C2D4B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745FD1-4442-6AB7-AA55-F46024C4B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89904E-A8E4-3CA4-79D2-3C709B773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EF5820-E101-DAC1-9296-55059B532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42306-89F2-2D4C-A0B6-10F92E2396D7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76ECE67-2A82-E69D-1A1C-60B0AEBB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683330-6644-EB31-9A55-398ADBD1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22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4E602-936A-F6C7-A15C-85C018F18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4A8DA0-41A6-89C2-C367-76CD64DA9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1A1DA7-B959-9110-CFF9-7F6268FBB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B69FDD7-0251-172A-B154-E8AF2596C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FA317AA-2D72-46BC-D6D9-934CEB14D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12D795-C523-B968-374C-B25FDBDA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8C42C-F811-594C-9ADD-03FC11A7C8E2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6CEFF39-45B9-C27F-ECA3-971DEB9CB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F18D434-2EC3-694A-C7B6-766900552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65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A6CD5C-64F6-40F8-8ADB-CC979675A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F29761B-0950-6291-FE36-21151FCD9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82F29-973B-3B45-AA37-B6A50FCE0C98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A8B792B-6AA6-B059-DAD6-DD9628A88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EB0A23A-54B9-20D8-3CAB-7412CF3A2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34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156A04D-A821-2B61-3242-81E1A33F5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4FA24-5DCF-2F49-A7B3-F865FECA1491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85E45F7-8EBC-7C4C-3EB4-A6226D289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A71AEB-368B-6355-A641-AB3B3BD2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181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3C54C2-BEC8-5369-1A30-5D3A3ECA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4DB9A8-F15C-8616-8CB5-7B65093A3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88CCAE-8E82-6028-6737-07D7D12AC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3A9AD5-AA25-BEA0-A36D-0694B5F6F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CA18-9E9F-E742-B323-5FCC56FD0E49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184A62-5410-B0DA-655C-C96453F86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D10B29-F5AC-4D20-4933-345CE86A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04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2A3C38-7277-42D8-FE3B-D1671AC14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0CBB48-F3FA-C58B-CEB6-3A190C970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063267-9D9B-9165-4C2E-5750EAC9C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101BA6-F61B-0FE7-0230-30BF03215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D116A-D197-1A49-8ACE-C3995CB9D4B8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23AE785-1644-CD17-A41D-393899FF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173119-7480-6B57-F99C-6B51A6AB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22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22A58EB-95B9-D8FB-5A3D-06A8836F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CA6124-7582-DF8A-9EDC-BE38018C2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A63C7D-C24C-0BB3-EF42-A1EA9E2FBB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119237-9059-9947-A8F7-564AF77102AB}" type="datetime1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818A51-F990-7D33-9739-80C2F6DCBB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6A0500-E646-127C-9C2C-38A4C2FBA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C69DB1-8733-854D-9671-3A33BBC531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83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accent6">
                <a:lumMod val="5000"/>
                <a:lumOff val="95000"/>
              </a:schemeClr>
            </a:gs>
            <a:gs pos="62000">
              <a:srgbClr val="DFF4D6"/>
            </a:gs>
            <a:gs pos="92000">
              <a:schemeClr val="accent6">
                <a:lumMod val="67000"/>
                <a:lumOff val="33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F69BB1-A2C8-054A-C921-2B7AF2C11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3">
            <a:extLst>
              <a:ext uri="{FF2B5EF4-FFF2-40B4-BE49-F238E27FC236}">
                <a16:creationId xmlns:a16="http://schemas.microsoft.com/office/drawing/2014/main" id="{4E56FC87-7757-1786-14C7-DF9279DDD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787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altLang="ja-JP" dirty="0"/>
              <a:t>APCCAS 2026</a:t>
            </a:r>
            <a:br>
              <a:rPr lang="en-US" altLang="ja-JP" dirty="0"/>
            </a:br>
            <a:r>
              <a:rPr lang="ja-JP" altLang="ja-JP" sz="4400"/>
              <a:t>IEEE Asia Pacific Conference on Circuits and Systems</a:t>
            </a:r>
            <a:endParaRPr lang="ja-JP" altLang="en-US"/>
          </a:p>
        </p:txBody>
      </p:sp>
      <p:sp>
        <p:nvSpPr>
          <p:cNvPr id="9" name="字幕 4">
            <a:extLst>
              <a:ext uri="{FF2B5EF4-FFF2-40B4-BE49-F238E27FC236}">
                <a16:creationId xmlns:a16="http://schemas.microsoft.com/office/drawing/2014/main" id="{4984BD35-C67D-1BF3-B3D4-D93783A1F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713"/>
            <a:ext cx="9144000" cy="1313329"/>
          </a:xfrm>
        </p:spPr>
        <p:txBody>
          <a:bodyPr anchor="ctr"/>
          <a:lstStyle/>
          <a:p>
            <a:r>
              <a:rPr lang="en-US" altLang="ja-JP" dirty="0"/>
              <a:t>Yoshifumi Nishio</a:t>
            </a:r>
          </a:p>
          <a:p>
            <a:r>
              <a:rPr lang="en-US" altLang="ja-JP" dirty="0"/>
              <a:t>General Chair, APCCAS 2026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9840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3">
            <a:extLst>
              <a:ext uri="{FF2B5EF4-FFF2-40B4-BE49-F238E27FC236}">
                <a16:creationId xmlns:a16="http://schemas.microsoft.com/office/drawing/2014/main" id="{715B3A48-C561-EFC8-94D9-A873041A1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7873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altLang="ja-JP" dirty="0"/>
              <a:t>APCCAS 2026</a:t>
            </a:r>
            <a:br>
              <a:rPr lang="en-US" altLang="ja-JP" dirty="0"/>
            </a:br>
            <a:r>
              <a:rPr lang="ja-JP" altLang="ja-JP" sz="4400"/>
              <a:t>IEEE Asia Pacific Conference on Circuits and Systems</a:t>
            </a:r>
            <a:endParaRPr lang="ja-JP" altLang="en-US"/>
          </a:p>
        </p:txBody>
      </p:sp>
      <p:sp>
        <p:nvSpPr>
          <p:cNvPr id="4" name="字幕 4">
            <a:extLst>
              <a:ext uri="{FF2B5EF4-FFF2-40B4-BE49-F238E27FC236}">
                <a16:creationId xmlns:a16="http://schemas.microsoft.com/office/drawing/2014/main" id="{94831158-37BB-79D1-5DCA-4EC84DD8C776}"/>
              </a:ext>
            </a:extLst>
          </p:cNvPr>
          <p:cNvSpPr txBox="1">
            <a:spLocks/>
          </p:cNvSpPr>
          <p:nvPr/>
        </p:nvSpPr>
        <p:spPr>
          <a:xfrm>
            <a:off x="1524000" y="4285713"/>
            <a:ext cx="9144000" cy="1313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/>
              <a:t>Yoshifumi Nishio</a:t>
            </a:r>
          </a:p>
          <a:p>
            <a:r>
              <a:rPr lang="en-US" altLang="ja-JP"/>
              <a:t>General Chair, APCCAS 2026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2741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FF5213-3B21-777B-2B7D-2046EC705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Contents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10BC4A-4BDC-05A4-B875-33516AF66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3811"/>
            <a:ext cx="10515600" cy="39631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ja-JP" dirty="0"/>
              <a:t>Introduction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Purpose</a:t>
            </a:r>
          </a:p>
          <a:p>
            <a:pPr>
              <a:lnSpc>
                <a:spcPct val="150000"/>
              </a:lnSpc>
            </a:pPr>
            <a:r>
              <a:rPr kumimoji="1" lang="en-US" altLang="ja-JP" dirty="0"/>
              <a:t>Method</a:t>
            </a:r>
          </a:p>
          <a:p>
            <a:pPr>
              <a:lnSpc>
                <a:spcPct val="150000"/>
              </a:lnSpc>
            </a:pPr>
            <a:r>
              <a:rPr kumimoji="1" lang="en-US" altLang="ja-JP" dirty="0"/>
              <a:t>Results</a:t>
            </a:r>
          </a:p>
          <a:p>
            <a:pPr>
              <a:lnSpc>
                <a:spcPct val="150000"/>
              </a:lnSpc>
            </a:pPr>
            <a:r>
              <a:rPr lang="en-US" altLang="ja-JP" dirty="0"/>
              <a:t>Conclusions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6DC7DC4-3F8D-9D18-5B25-962DF046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9DB1-8733-854D-9671-3A33BBC53108}" type="slidenum">
              <a:rPr lang="ja-JP" altLang="en-US" smtClean="0"/>
              <a:pPr/>
              <a:t>3</a:t>
            </a:fld>
            <a:endParaRPr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077966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43</Words>
  <Application>Microsoft Macintosh PowerPoint</Application>
  <PresentationFormat>ワイド画面</PresentationFormat>
  <Paragraphs>13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APCCAS 2026 IEEE Asia Pacific Conference on Circuits and Systems</vt:lpstr>
      <vt:lpstr>APCCAS 2026 IEEE Asia Pacific Conference on Circuits and Systems</vt:lpstr>
      <vt:lpstr>Contents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Yoko Uwate</dc:creator>
  <cp:lastModifiedBy>Yoko Uwate</cp:lastModifiedBy>
  <cp:revision>8</cp:revision>
  <dcterms:created xsi:type="dcterms:W3CDTF">2026-08-03T04:58:43Z</dcterms:created>
  <dcterms:modified xsi:type="dcterms:W3CDTF">2026-08-04T08:43:35Z</dcterms:modified>
</cp:coreProperties>
</file>